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0845-9A0F-43A4-91E0-7652E71BB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52380-E96F-4D1C-8C8B-0A321A558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EECB5-A979-420C-BECF-3D4D8377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51548-CF6A-48B7-9479-BAD22B89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8EBE8-564A-422D-B258-1105F8E7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5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72D0-1452-479B-8A8A-B30BE141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B847B-25A5-4FEB-B90B-4C6943EFF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92C04-04AD-4D60-A169-21D4B19F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BD309-8CA7-4964-AC6B-654DE884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54C48-905D-4A34-AD0C-2F42039C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4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944C9-9844-48F9-A5B3-6C40450A9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24EC-12DA-47DE-9493-15615F9A4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2AAB4-E97A-4EC2-9C37-A7337B9C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F5560-F349-4EB2-AE62-BFA19899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0DF98-2E3C-41A1-8604-9387DF3E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74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E075-BFEA-4D15-A1B1-22CF4F6F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BB0AA-277B-4011-A4CD-DCA540558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9FBD9-F70A-4D76-B934-08C755E2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4ABB5-1064-4842-96F7-68E74E2C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205D-8474-4B8E-8C4F-3F51EF25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4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B7EC-9407-4C97-AB3F-8AAFA40F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752BC-23B6-4F62-968F-12ECD0B2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DCC91-4C2D-454D-A733-B85C43DB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2D828-9EE9-4999-AEEE-745CDA56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527B6-EAB3-4F51-A281-0FC25B77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5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91FE-2BF2-46CD-89DA-533C11F4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4A9AA-40D8-4250-AD8D-CF919BD93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90297-6FA9-4240-98C6-620AD709C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B0872-B557-49F0-83D5-7EDBF1DE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73D9E-2AA0-4CF1-847A-A20D5DCF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2DDF1-0E95-4347-991F-B6ADA66F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7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6264-B3A7-483A-B066-37447033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1A688-A434-4CF1-8398-F68C83E7E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24041-C124-400C-A54F-15D7D858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AE63-E7F7-4712-82ED-A55A8D652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ADF93-0084-4D2B-9F25-70E63264A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71979-ECC3-4E9E-AA68-406DE7DF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79249-4FBA-4A9B-AB89-742FDCC7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94843-1314-48F0-B347-3D092A0E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80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9179-C830-426E-AE47-69C0C3DF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B2D6A-2A0D-4190-A04A-C018D025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A49B0-D787-495A-AC25-93D16116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67621-8EB8-4D6A-A006-9A810693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3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13283-3E79-4331-B80C-74D47980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1F05D-4DFE-4F9E-BC2B-0C9D1E3B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D7F6F-8791-46F3-8746-6E2581A9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55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B79E-AB39-4550-8DEF-EE6A0A4A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95E5C-FAFB-42B7-92EF-1E491179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110D8-FA57-488E-ACF5-A278A87A0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AA5BA-AF41-4EC0-ADE1-29EEA8B4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0EEC0-52AF-4F54-8A08-3C571BD3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A6924-A7AD-4605-8E99-C46C9951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0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B716-07DC-4F05-95B2-651E91EA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FCB33-E27B-4938-A2BF-E4DC6D877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71787-4ACF-4B41-83A8-5BCA66488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64DD3-89F6-4AE1-95EE-244949FE0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DBAF1-392A-42AE-9DC2-36B28E5A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A191F-B937-4679-B1D0-7FE2B868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7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FFC2C-6D0A-4480-8F15-CF890144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4F563-5355-4439-B36C-6EE654204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710B5-D279-4CB2-800D-8A5008B5C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222AB-A66B-4E53-B67F-BF0229437F4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CE392-3B16-46AD-A946-4D958BB35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2E329-EBB6-4404-9DDE-8BC740EB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16902-9B8E-4621-B99E-79DAD3FE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7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2555BE-C386-41D1-B35B-09B33B019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169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9DFEF2-115E-47CD-8702-CFB2A49810DD}"/>
              </a:ext>
            </a:extLst>
          </p:cNvPr>
          <p:cNvSpPr/>
          <p:nvPr/>
        </p:nvSpPr>
        <p:spPr>
          <a:xfrm>
            <a:off x="9135122" y="90970"/>
            <a:ext cx="305687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Which came first the Ice Age or the Stone Age?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803B7-9F03-48EC-A76B-52EF49DFFA37}"/>
              </a:ext>
            </a:extLst>
          </p:cNvPr>
          <p:cNvSpPr/>
          <p:nvPr/>
        </p:nvSpPr>
        <p:spPr>
          <a:xfrm>
            <a:off x="9135122" y="3865459"/>
            <a:ext cx="305687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Name something that didn’t exist in the Stone Age.</a:t>
            </a:r>
          </a:p>
        </p:txBody>
      </p:sp>
    </p:spTree>
    <p:extLst>
      <p:ext uri="{BB962C8B-B14F-4D97-AF65-F5344CB8AC3E}">
        <p14:creationId xmlns:p14="http://schemas.microsoft.com/office/powerpoint/2010/main" val="296124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8A299-2C33-4E6C-AD56-9FAF7A289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421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E1106-E1B5-4D8D-8D20-8C4974D01228}"/>
              </a:ext>
            </a:extLst>
          </p:cNvPr>
          <p:cNvSpPr/>
          <p:nvPr/>
        </p:nvSpPr>
        <p:spPr>
          <a:xfrm>
            <a:off x="0" y="4762104"/>
            <a:ext cx="83893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two animals people would hunt for food.</a:t>
            </a:r>
          </a:p>
        </p:txBody>
      </p:sp>
    </p:spTree>
    <p:extLst>
      <p:ext uri="{BB962C8B-B14F-4D97-AF65-F5344CB8AC3E}">
        <p14:creationId xmlns:p14="http://schemas.microsoft.com/office/powerpoint/2010/main" val="323661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7E7862-1429-460A-85AA-1CC5F46D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285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EACCB1-2CD4-4320-9085-1D0CF3E23C33}"/>
              </a:ext>
            </a:extLst>
          </p:cNvPr>
          <p:cNvSpPr/>
          <p:nvPr/>
        </p:nvSpPr>
        <p:spPr>
          <a:xfrm>
            <a:off x="133164" y="4787257"/>
            <a:ext cx="73773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Where did people sleep in the Stone Age?</a:t>
            </a:r>
          </a:p>
        </p:txBody>
      </p:sp>
    </p:spTree>
    <p:extLst>
      <p:ext uri="{BB962C8B-B14F-4D97-AF65-F5344CB8AC3E}">
        <p14:creationId xmlns:p14="http://schemas.microsoft.com/office/powerpoint/2010/main" val="239983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B6ED78-8FA6-4B62-A0B5-75FDB55AA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521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D24A7-919C-4C92-8D3E-D4EDB0D36DE7}"/>
              </a:ext>
            </a:extLst>
          </p:cNvPr>
          <p:cNvSpPr/>
          <p:nvPr/>
        </p:nvSpPr>
        <p:spPr>
          <a:xfrm>
            <a:off x="133164" y="4787257"/>
            <a:ext cx="118872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True or false? Sometimes they made tools like knives out of bone. </a:t>
            </a:r>
          </a:p>
        </p:txBody>
      </p:sp>
    </p:spTree>
    <p:extLst>
      <p:ext uri="{BB962C8B-B14F-4D97-AF65-F5344CB8AC3E}">
        <p14:creationId xmlns:p14="http://schemas.microsoft.com/office/powerpoint/2010/main" val="237813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9675A8-DFAD-4F10-8772-FC1E2943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979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BA2AFF-9BCB-4AA2-AB5B-5CC92242CA29}"/>
              </a:ext>
            </a:extLst>
          </p:cNvPr>
          <p:cNvSpPr/>
          <p:nvPr/>
        </p:nvSpPr>
        <p:spPr>
          <a:xfrm>
            <a:off x="9223899" y="170869"/>
            <a:ext cx="284085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did they make using animal’s teeth?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4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73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</cp:revision>
  <dcterms:created xsi:type="dcterms:W3CDTF">2021-01-26T16:38:41Z</dcterms:created>
  <dcterms:modified xsi:type="dcterms:W3CDTF">2021-01-26T17:02:05Z</dcterms:modified>
</cp:coreProperties>
</file>