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45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76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73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11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59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779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03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50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84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10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83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DE0A8-75BA-4F8F-8DE8-D9018D4846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DA197-963E-408D-857F-9EEBC59D5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1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 be able to show 5 minutes later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75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What does 5 minutes look like on a clock?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42001" t="39554" r="46252" b="39911"/>
          <a:stretch/>
        </p:blipFill>
        <p:spPr>
          <a:xfrm>
            <a:off x="953589" y="2011680"/>
            <a:ext cx="4279390" cy="4206240"/>
          </a:xfrm>
          <a:prstGeom prst="rect">
            <a:avLst/>
          </a:prstGeom>
        </p:spPr>
      </p:pic>
      <p:sp>
        <p:nvSpPr>
          <p:cNvPr id="6" name="Curved Left Arrow 5"/>
          <p:cNvSpPr/>
          <p:nvPr/>
        </p:nvSpPr>
        <p:spPr>
          <a:xfrm rot="21065340">
            <a:off x="4820194" y="3043646"/>
            <a:ext cx="412785" cy="116259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1531" y="2377440"/>
            <a:ext cx="56322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Each of these sections on a clock represent an hour for the small hard or 5 minutes for the big hand.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19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Showing 5 minutes later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9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When we show five minutes later the minutes hand (the big hand) moves 1 section clockwise around the clock.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				5 minutes later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5 past 10							10 past 10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6530" t="11765" r="19443" b="10662"/>
          <a:stretch/>
        </p:blipFill>
        <p:spPr>
          <a:xfrm>
            <a:off x="838200" y="2918012"/>
            <a:ext cx="2837075" cy="2810436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4195482" y="3859306"/>
            <a:ext cx="2931459" cy="712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6840" t="11581" r="19236" b="11213"/>
          <a:stretch/>
        </p:blipFill>
        <p:spPr>
          <a:xfrm>
            <a:off x="7357909" y="2924498"/>
            <a:ext cx="2837330" cy="2803950"/>
          </a:xfrm>
          <a:prstGeom prst="rect">
            <a:avLst/>
          </a:prstGeom>
        </p:spPr>
      </p:pic>
      <p:sp>
        <p:nvSpPr>
          <p:cNvPr id="7" name="Curved Left Arrow 6"/>
          <p:cNvSpPr/>
          <p:nvPr/>
        </p:nvSpPr>
        <p:spPr>
          <a:xfrm rot="19788375">
            <a:off x="9720519" y="2946376"/>
            <a:ext cx="271823" cy="685128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92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turn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Now it is your turn to try and show 5 minutes later. For each question I would like you to draw the new time on the clock and try to write in words what the time is.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Good luck.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44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To be able to show 5 minutes later</vt:lpstr>
      <vt:lpstr>What does 5 minutes look like on a clock?</vt:lpstr>
      <vt:lpstr>Showing 5 minutes later</vt:lpstr>
      <vt:lpstr>Your turn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 able to show 5 minutes later</dc:title>
  <dc:creator>Watson, Craig</dc:creator>
  <cp:lastModifiedBy>Watson, Craig</cp:lastModifiedBy>
  <cp:revision>1</cp:revision>
  <dcterms:created xsi:type="dcterms:W3CDTF">2021-01-19T10:38:42Z</dcterms:created>
  <dcterms:modified xsi:type="dcterms:W3CDTF">2021-01-19T10:38:59Z</dcterms:modified>
</cp:coreProperties>
</file>