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2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AEA99-355B-4F59-B4E0-516856F7B010}" v="35" dt="2021-02-04T14:12:24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Hall" userId="b5d2dbbaa85068f0" providerId="LiveId" clId="{172AEA99-355B-4F59-B4E0-516856F7B010}"/>
    <pc:docChg chg="custSel addSld delSld modSld">
      <pc:chgData name="Christina Hall" userId="b5d2dbbaa85068f0" providerId="LiveId" clId="{172AEA99-355B-4F59-B4E0-516856F7B010}" dt="2021-02-04T14:13:01.406" v="971" actId="2696"/>
      <pc:docMkLst>
        <pc:docMk/>
      </pc:docMkLst>
      <pc:sldChg chg="addSp delSp modSp mod delAnim">
        <pc:chgData name="Christina Hall" userId="b5d2dbbaa85068f0" providerId="LiveId" clId="{172AEA99-355B-4F59-B4E0-516856F7B010}" dt="2021-02-04T13:45:06.875" v="841" actId="1076"/>
        <pc:sldMkLst>
          <pc:docMk/>
          <pc:sldMk cId="2314760523" sldId="256"/>
        </pc:sldMkLst>
        <pc:spChg chg="mod">
          <ac:chgData name="Christina Hall" userId="b5d2dbbaa85068f0" providerId="LiveId" clId="{172AEA99-355B-4F59-B4E0-516856F7B010}" dt="2021-02-04T13:27:38.022" v="825" actId="20577"/>
          <ac:spMkLst>
            <pc:docMk/>
            <pc:sldMk cId="2314760523" sldId="256"/>
            <ac:spMk id="6" creationId="{D9BDF15E-F464-4AD6-AEB5-60E992C7A310}"/>
          </ac:spMkLst>
        </pc:spChg>
        <pc:picChg chg="add mod">
          <ac:chgData name="Christina Hall" userId="b5d2dbbaa85068f0" providerId="LiveId" clId="{172AEA99-355B-4F59-B4E0-516856F7B010}" dt="2021-02-04T13:45:06.875" v="841" actId="1076"/>
          <ac:picMkLst>
            <pc:docMk/>
            <pc:sldMk cId="2314760523" sldId="256"/>
            <ac:picMk id="2" creationId="{30C033C0-EA37-4CBD-A709-64A4BDF42CF7}"/>
          </ac:picMkLst>
        </pc:picChg>
        <pc:picChg chg="del">
          <ac:chgData name="Christina Hall" userId="b5d2dbbaa85068f0" providerId="LiveId" clId="{172AEA99-355B-4F59-B4E0-516856F7B010}" dt="2021-02-04T13:21:58.212" v="805" actId="478"/>
          <ac:picMkLst>
            <pc:docMk/>
            <pc:sldMk cId="2314760523" sldId="256"/>
            <ac:picMk id="4" creationId="{FD433B12-8E9D-45D5-935A-D3F369DA153E}"/>
          </ac:picMkLst>
        </pc:picChg>
        <pc:picChg chg="add del mod">
          <ac:chgData name="Christina Hall" userId="b5d2dbbaa85068f0" providerId="LiveId" clId="{172AEA99-355B-4F59-B4E0-516856F7B010}" dt="2021-02-04T13:35:22.910" v="828" actId="478"/>
          <ac:picMkLst>
            <pc:docMk/>
            <pc:sldMk cId="2314760523" sldId="256"/>
            <ac:picMk id="11" creationId="{1F7C11F1-28D5-4AE0-8227-51696BDE577D}"/>
          </ac:picMkLst>
        </pc:picChg>
        <pc:picChg chg="add del mod">
          <ac:chgData name="Christina Hall" userId="b5d2dbbaa85068f0" providerId="LiveId" clId="{172AEA99-355B-4F59-B4E0-516856F7B010}" dt="2021-02-04T13:44:28.223" v="834" actId="478"/>
          <ac:picMkLst>
            <pc:docMk/>
            <pc:sldMk cId="2314760523" sldId="256"/>
            <ac:picMk id="4100" creationId="{56CD0453-5714-4BF0-B549-807561090D2A}"/>
          </ac:picMkLst>
        </pc:picChg>
      </pc:sldChg>
      <pc:sldChg chg="modSp mod">
        <pc:chgData name="Christina Hall" userId="b5d2dbbaa85068f0" providerId="LiveId" clId="{172AEA99-355B-4F59-B4E0-516856F7B010}" dt="2021-02-04T13:30:03.731" v="826" actId="1076"/>
        <pc:sldMkLst>
          <pc:docMk/>
          <pc:sldMk cId="2269635061" sldId="257"/>
        </pc:sldMkLst>
        <pc:spChg chg="mod">
          <ac:chgData name="Christina Hall" userId="b5d2dbbaa85068f0" providerId="LiveId" clId="{172AEA99-355B-4F59-B4E0-516856F7B010}" dt="2021-02-04T12:41:21.517" v="140" actId="115"/>
          <ac:spMkLst>
            <pc:docMk/>
            <pc:sldMk cId="2269635061" sldId="257"/>
            <ac:spMk id="2" creationId="{00000000-0000-0000-0000-000000000000}"/>
          </ac:spMkLst>
        </pc:spChg>
        <pc:spChg chg="mod">
          <ac:chgData name="Christina Hall" userId="b5d2dbbaa85068f0" providerId="LiveId" clId="{172AEA99-355B-4F59-B4E0-516856F7B010}" dt="2021-02-04T12:42:00.685" v="166" actId="115"/>
          <ac:spMkLst>
            <pc:docMk/>
            <pc:sldMk cId="2269635061" sldId="257"/>
            <ac:spMk id="3" creationId="{00000000-0000-0000-0000-000000000000}"/>
          </ac:spMkLst>
        </pc:spChg>
        <pc:picChg chg="mod">
          <ac:chgData name="Christina Hall" userId="b5d2dbbaa85068f0" providerId="LiveId" clId="{172AEA99-355B-4F59-B4E0-516856F7B010}" dt="2021-02-04T13:30:03.731" v="826" actId="1076"/>
          <ac:picMkLst>
            <pc:docMk/>
            <pc:sldMk cId="2269635061" sldId="257"/>
            <ac:picMk id="4" creationId="{53E25752-BBD6-49CB-A7A3-5FE0336C5E3C}"/>
          </ac:picMkLst>
        </pc:picChg>
      </pc:sldChg>
      <pc:sldChg chg="addSp delSp modSp mod">
        <pc:chgData name="Christina Hall" userId="b5d2dbbaa85068f0" providerId="LiveId" clId="{172AEA99-355B-4F59-B4E0-516856F7B010}" dt="2021-02-04T13:33:36.581" v="827" actId="1076"/>
        <pc:sldMkLst>
          <pc:docMk/>
          <pc:sldMk cId="2077826975" sldId="259"/>
        </pc:sldMkLst>
        <pc:spChg chg="del mod">
          <ac:chgData name="Christina Hall" userId="b5d2dbbaa85068f0" providerId="LiveId" clId="{172AEA99-355B-4F59-B4E0-516856F7B010}" dt="2021-02-04T12:44:10.297" v="171"/>
          <ac:spMkLst>
            <pc:docMk/>
            <pc:sldMk cId="2077826975" sldId="259"/>
            <ac:spMk id="6" creationId="{BE00B1B3-F51A-4541-BB87-D88C0F609CAC}"/>
          </ac:spMkLst>
        </pc:spChg>
        <pc:picChg chg="del mod">
          <ac:chgData name="Christina Hall" userId="b5d2dbbaa85068f0" providerId="LiveId" clId="{172AEA99-355B-4F59-B4E0-516856F7B010}" dt="2021-02-04T12:42:04.590" v="168" actId="478"/>
          <ac:picMkLst>
            <pc:docMk/>
            <pc:sldMk cId="2077826975" sldId="259"/>
            <ac:picMk id="10" creationId="{10DD4EB3-B214-406F-9A9C-797FF01655B6}"/>
          </ac:picMkLst>
        </pc:picChg>
        <pc:picChg chg="add del">
          <ac:chgData name="Christina Hall" userId="b5d2dbbaa85068f0" providerId="LiveId" clId="{172AEA99-355B-4F59-B4E0-516856F7B010}" dt="2021-02-04T12:44:32.460" v="173" actId="478"/>
          <ac:picMkLst>
            <pc:docMk/>
            <pc:sldMk cId="2077826975" sldId="259"/>
            <ac:picMk id="11" creationId="{EA37DF46-5B30-48FE-B663-070F24101A3F}"/>
          </ac:picMkLst>
        </pc:picChg>
        <pc:picChg chg="add mod">
          <ac:chgData name="Christina Hall" userId="b5d2dbbaa85068f0" providerId="LiveId" clId="{172AEA99-355B-4F59-B4E0-516856F7B010}" dt="2021-02-04T12:45:17.034" v="176" actId="1076"/>
          <ac:picMkLst>
            <pc:docMk/>
            <pc:sldMk cId="2077826975" sldId="259"/>
            <ac:picMk id="12" creationId="{3186ABBF-EA96-44B3-A921-55B224A05CA9}"/>
          </ac:picMkLst>
        </pc:picChg>
        <pc:picChg chg="mod">
          <ac:chgData name="Christina Hall" userId="b5d2dbbaa85068f0" providerId="LiveId" clId="{172AEA99-355B-4F59-B4E0-516856F7B010}" dt="2021-02-04T13:33:36.581" v="827" actId="1076"/>
          <ac:picMkLst>
            <pc:docMk/>
            <pc:sldMk cId="2077826975" sldId="259"/>
            <ac:picMk id="13" creationId="{77ADF6FA-71EC-458F-B2AC-A83D8231D7BD}"/>
          </ac:picMkLst>
        </pc:picChg>
      </pc:sldChg>
      <pc:sldChg chg="addSp delSp modSp mod">
        <pc:chgData name="Christina Hall" userId="b5d2dbbaa85068f0" providerId="LiveId" clId="{172AEA99-355B-4F59-B4E0-516856F7B010}" dt="2021-02-04T12:47:23.855" v="353" actId="20577"/>
        <pc:sldMkLst>
          <pc:docMk/>
          <pc:sldMk cId="572487094" sldId="260"/>
        </pc:sldMkLst>
        <pc:spChg chg="mod">
          <ac:chgData name="Christina Hall" userId="b5d2dbbaa85068f0" providerId="LiveId" clId="{172AEA99-355B-4F59-B4E0-516856F7B010}" dt="2021-02-04T12:47:23.855" v="353" actId="20577"/>
          <ac:spMkLst>
            <pc:docMk/>
            <pc:sldMk cId="572487094" sldId="260"/>
            <ac:spMk id="6" creationId="{79C1D472-7255-400C-8785-AFB9F7F727AD}"/>
          </ac:spMkLst>
        </pc:spChg>
        <pc:picChg chg="del">
          <ac:chgData name="Christina Hall" userId="b5d2dbbaa85068f0" providerId="LiveId" clId="{172AEA99-355B-4F59-B4E0-516856F7B010}" dt="2021-02-04T12:45:45.352" v="177" actId="478"/>
          <ac:picMkLst>
            <pc:docMk/>
            <pc:sldMk cId="572487094" sldId="260"/>
            <ac:picMk id="4" creationId="{1A5B0F55-C1A0-4D34-B49D-671E311EDFDC}"/>
          </ac:picMkLst>
        </pc:picChg>
        <pc:picChg chg="add mod">
          <ac:chgData name="Christina Hall" userId="b5d2dbbaa85068f0" providerId="LiveId" clId="{172AEA99-355B-4F59-B4E0-516856F7B010}" dt="2021-02-04T12:46:11.302" v="180" actId="1076"/>
          <ac:picMkLst>
            <pc:docMk/>
            <pc:sldMk cId="572487094" sldId="260"/>
            <ac:picMk id="7" creationId="{420B4684-43B7-4334-96D5-9680A7258023}"/>
          </ac:picMkLst>
        </pc:picChg>
      </pc:sldChg>
      <pc:sldChg chg="addSp delSp modSp mod">
        <pc:chgData name="Christina Hall" userId="b5d2dbbaa85068f0" providerId="LiveId" clId="{172AEA99-355B-4F59-B4E0-516856F7B010}" dt="2021-02-04T12:53:39.192" v="563" actId="20577"/>
        <pc:sldMkLst>
          <pc:docMk/>
          <pc:sldMk cId="3604037873" sldId="261"/>
        </pc:sldMkLst>
        <pc:spChg chg="mod">
          <ac:chgData name="Christina Hall" userId="b5d2dbbaa85068f0" providerId="LiveId" clId="{172AEA99-355B-4F59-B4E0-516856F7B010}" dt="2021-02-04T12:53:39.192" v="563" actId="20577"/>
          <ac:spMkLst>
            <pc:docMk/>
            <pc:sldMk cId="3604037873" sldId="261"/>
            <ac:spMk id="2" creationId="{B1A75D1F-A44B-49CA-9E3A-24D744212EFC}"/>
          </ac:spMkLst>
        </pc:spChg>
        <pc:picChg chg="del">
          <ac:chgData name="Christina Hall" userId="b5d2dbbaa85068f0" providerId="LiveId" clId="{172AEA99-355B-4F59-B4E0-516856F7B010}" dt="2021-02-04T12:47:37.763" v="354" actId="478"/>
          <ac:picMkLst>
            <pc:docMk/>
            <pc:sldMk cId="3604037873" sldId="261"/>
            <ac:picMk id="3" creationId="{EEF46E40-6E35-4438-B9D9-3FA7EA003E58}"/>
          </ac:picMkLst>
        </pc:picChg>
        <pc:picChg chg="add mod">
          <ac:chgData name="Christina Hall" userId="b5d2dbbaa85068f0" providerId="LiveId" clId="{172AEA99-355B-4F59-B4E0-516856F7B010}" dt="2021-02-04T12:48:36.210" v="360" actId="14100"/>
          <ac:picMkLst>
            <pc:docMk/>
            <pc:sldMk cId="3604037873" sldId="261"/>
            <ac:picMk id="4" creationId="{6D61373D-8A2E-4490-BA91-5C7060B231E7}"/>
          </ac:picMkLst>
        </pc:picChg>
      </pc:sldChg>
      <pc:sldChg chg="addSp delSp modSp del mod">
        <pc:chgData name="Christina Hall" userId="b5d2dbbaa85068f0" providerId="LiveId" clId="{172AEA99-355B-4F59-B4E0-516856F7B010}" dt="2021-02-04T14:13:01.406" v="971" actId="2696"/>
        <pc:sldMkLst>
          <pc:docMk/>
          <pc:sldMk cId="1648777103" sldId="269"/>
        </pc:sldMkLst>
        <pc:spChg chg="mod">
          <ac:chgData name="Christina Hall" userId="b5d2dbbaa85068f0" providerId="LiveId" clId="{172AEA99-355B-4F59-B4E0-516856F7B010}" dt="2021-02-04T12:53:53.714" v="566" actId="20577"/>
          <ac:spMkLst>
            <pc:docMk/>
            <pc:sldMk cId="1648777103" sldId="269"/>
            <ac:spMk id="2" creationId="{00000000-0000-0000-0000-000000000000}"/>
          </ac:spMkLst>
        </pc:spChg>
        <pc:spChg chg="del mod">
          <ac:chgData name="Christina Hall" userId="b5d2dbbaa85068f0" providerId="LiveId" clId="{172AEA99-355B-4F59-B4E0-516856F7B010}" dt="2021-02-04T12:55:06.470" v="567"/>
          <ac:spMkLst>
            <pc:docMk/>
            <pc:sldMk cId="1648777103" sldId="269"/>
            <ac:spMk id="3" creationId="{00000000-0000-0000-0000-000000000000}"/>
          </ac:spMkLst>
        </pc:spChg>
        <pc:spChg chg="add mod">
          <ac:chgData name="Christina Hall" userId="b5d2dbbaa85068f0" providerId="LiveId" clId="{172AEA99-355B-4F59-B4E0-516856F7B010}" dt="2021-02-04T12:57:39.328" v="681" actId="20577"/>
          <ac:spMkLst>
            <pc:docMk/>
            <pc:sldMk cId="1648777103" sldId="269"/>
            <ac:spMk id="5" creationId="{A5515C26-3709-49FE-903C-CA0CE2B7F36D}"/>
          </ac:spMkLst>
        </pc:spChg>
        <pc:picChg chg="add mod">
          <ac:chgData name="Christina Hall" userId="b5d2dbbaa85068f0" providerId="LiveId" clId="{172AEA99-355B-4F59-B4E0-516856F7B010}" dt="2021-02-04T12:55:12.919" v="570" actId="1076"/>
          <ac:picMkLst>
            <pc:docMk/>
            <pc:sldMk cId="1648777103" sldId="269"/>
            <ac:picMk id="4" creationId="{A36A0CC6-AA48-4FC4-8C8A-482BDE9B9AA5}"/>
          </ac:picMkLst>
        </pc:picChg>
      </pc:sldChg>
      <pc:sldChg chg="addSp delSp modSp new del mod">
        <pc:chgData name="Christina Hall" userId="b5d2dbbaa85068f0" providerId="LiveId" clId="{172AEA99-355B-4F59-B4E0-516856F7B010}" dt="2021-02-04T13:01:03.721" v="690" actId="2696"/>
        <pc:sldMkLst>
          <pc:docMk/>
          <pc:sldMk cId="736369251" sldId="270"/>
        </pc:sldMkLst>
        <pc:picChg chg="add del mod">
          <ac:chgData name="Christina Hall" userId="b5d2dbbaa85068f0" providerId="LiveId" clId="{172AEA99-355B-4F59-B4E0-516856F7B010}" dt="2021-02-04T13:00:56.336" v="689" actId="478"/>
          <ac:picMkLst>
            <pc:docMk/>
            <pc:sldMk cId="736369251" sldId="270"/>
            <ac:picMk id="4" creationId="{A8922CCD-AF2A-4107-9B4B-E7E71499D823}"/>
          </ac:picMkLst>
        </pc:picChg>
      </pc:sldChg>
      <pc:sldChg chg="addSp delSp modSp new mod">
        <pc:chgData name="Christina Hall" userId="b5d2dbbaa85068f0" providerId="LiveId" clId="{172AEA99-355B-4F59-B4E0-516856F7B010}" dt="2021-02-04T13:02:19.026" v="755" actId="20577"/>
        <pc:sldMkLst>
          <pc:docMk/>
          <pc:sldMk cId="3254388404" sldId="270"/>
        </pc:sldMkLst>
        <pc:spChg chg="add del mod">
          <ac:chgData name="Christina Hall" userId="b5d2dbbaa85068f0" providerId="LiveId" clId="{172AEA99-355B-4F59-B4E0-516856F7B010}" dt="2021-02-04T13:01:36.918" v="697"/>
          <ac:spMkLst>
            <pc:docMk/>
            <pc:sldMk cId="3254388404" sldId="270"/>
            <ac:spMk id="3" creationId="{747EC5DB-9D91-44E1-A2C0-79252F9E7754}"/>
          </ac:spMkLst>
        </pc:spChg>
        <pc:spChg chg="add mod">
          <ac:chgData name="Christina Hall" userId="b5d2dbbaa85068f0" providerId="LiveId" clId="{172AEA99-355B-4F59-B4E0-516856F7B010}" dt="2021-02-04T13:02:19.026" v="755" actId="20577"/>
          <ac:spMkLst>
            <pc:docMk/>
            <pc:sldMk cId="3254388404" sldId="270"/>
            <ac:spMk id="4" creationId="{89BDE27D-033F-4B8F-A9B6-4B2B6D1A4D0C}"/>
          </ac:spMkLst>
        </pc:spChg>
        <pc:picChg chg="add mod">
          <ac:chgData name="Christina Hall" userId="b5d2dbbaa85068f0" providerId="LiveId" clId="{172AEA99-355B-4F59-B4E0-516856F7B010}" dt="2021-02-04T13:01:45.720" v="698" actId="1076"/>
          <ac:picMkLst>
            <pc:docMk/>
            <pc:sldMk cId="3254388404" sldId="270"/>
            <ac:picMk id="2" creationId="{A81E74BB-B76F-4591-8F15-A91F141C62A0}"/>
          </ac:picMkLst>
        </pc:picChg>
      </pc:sldChg>
      <pc:sldChg chg="addSp modSp new">
        <pc:chgData name="Christina Hall" userId="b5d2dbbaa85068f0" providerId="LiveId" clId="{172AEA99-355B-4F59-B4E0-516856F7B010}" dt="2021-02-04T13:07:12.250" v="804" actId="14100"/>
        <pc:sldMkLst>
          <pc:docMk/>
          <pc:sldMk cId="2886835361" sldId="271"/>
        </pc:sldMkLst>
        <pc:picChg chg="add mod">
          <ac:chgData name="Christina Hall" userId="b5d2dbbaa85068f0" providerId="LiveId" clId="{172AEA99-355B-4F59-B4E0-516856F7B010}" dt="2021-02-04T13:07:12.250" v="804" actId="14100"/>
          <ac:picMkLst>
            <pc:docMk/>
            <pc:sldMk cId="2886835361" sldId="271"/>
            <ac:picMk id="5122" creationId="{4C547D48-7D81-4D62-87AE-680825E7AD45}"/>
          </ac:picMkLst>
        </pc:picChg>
      </pc:sldChg>
      <pc:sldChg chg="modSp new del mod">
        <pc:chgData name="Christina Hall" userId="b5d2dbbaa85068f0" providerId="LiveId" clId="{172AEA99-355B-4F59-B4E0-516856F7B010}" dt="2021-02-04T13:06:31.129" v="793" actId="2696"/>
        <pc:sldMkLst>
          <pc:docMk/>
          <pc:sldMk cId="3580135019" sldId="271"/>
        </pc:sldMkLst>
        <pc:spChg chg="mod">
          <ac:chgData name="Christina Hall" userId="b5d2dbbaa85068f0" providerId="LiveId" clId="{172AEA99-355B-4F59-B4E0-516856F7B010}" dt="2021-02-04T13:06:23.515" v="792" actId="20577"/>
          <ac:spMkLst>
            <pc:docMk/>
            <pc:sldMk cId="3580135019" sldId="271"/>
            <ac:spMk id="2" creationId="{AEF91626-3F86-4F8E-88E1-34BDE8E8F8CD}"/>
          </ac:spMkLst>
        </pc:spChg>
        <pc:spChg chg="mod">
          <ac:chgData name="Christina Hall" userId="b5d2dbbaa85068f0" providerId="LiveId" clId="{172AEA99-355B-4F59-B4E0-516856F7B010}" dt="2021-02-04T13:03:01.119" v="777" actId="120"/>
          <ac:spMkLst>
            <pc:docMk/>
            <pc:sldMk cId="3580135019" sldId="271"/>
            <ac:spMk id="3" creationId="{859FE4B6-1979-4FCB-B198-2F5C9099EFD3}"/>
          </ac:spMkLst>
        </pc:spChg>
      </pc:sldChg>
      <pc:sldChg chg="addSp delSp modSp new mod">
        <pc:chgData name="Christina Hall" userId="b5d2dbbaa85068f0" providerId="LiveId" clId="{172AEA99-355B-4F59-B4E0-516856F7B010}" dt="2021-02-04T14:12:52.864" v="970" actId="20577"/>
        <pc:sldMkLst>
          <pc:docMk/>
          <pc:sldMk cId="617816953" sldId="272"/>
        </pc:sldMkLst>
        <pc:spChg chg="add del mod">
          <ac:chgData name="Christina Hall" userId="b5d2dbbaa85068f0" providerId="LiveId" clId="{172AEA99-355B-4F59-B4E0-516856F7B010}" dt="2021-02-04T14:10:19.912" v="855" actId="478"/>
          <ac:spMkLst>
            <pc:docMk/>
            <pc:sldMk cId="617816953" sldId="272"/>
            <ac:spMk id="4" creationId="{571D63BC-CF0A-452D-BE59-18734D11A563}"/>
          </ac:spMkLst>
        </pc:spChg>
        <pc:spChg chg="add del mod">
          <ac:chgData name="Christina Hall" userId="b5d2dbbaa85068f0" providerId="LiveId" clId="{172AEA99-355B-4F59-B4E0-516856F7B010}" dt="2021-02-04T14:10:47.162" v="859" actId="478"/>
          <ac:spMkLst>
            <pc:docMk/>
            <pc:sldMk cId="617816953" sldId="272"/>
            <ac:spMk id="6" creationId="{D5B8484F-0C37-412A-A0C9-33F067627F68}"/>
          </ac:spMkLst>
        </pc:spChg>
        <pc:spChg chg="add del mod">
          <ac:chgData name="Christina Hall" userId="b5d2dbbaa85068f0" providerId="LiveId" clId="{172AEA99-355B-4F59-B4E0-516856F7B010}" dt="2021-02-04T14:11:13.309" v="864"/>
          <ac:spMkLst>
            <pc:docMk/>
            <pc:sldMk cId="617816953" sldId="272"/>
            <ac:spMk id="7" creationId="{CA8C9130-5C3D-4B16-9EE3-2C516F86E6FE}"/>
          </ac:spMkLst>
        </pc:spChg>
        <pc:spChg chg="add del mod">
          <ac:chgData name="Christina Hall" userId="b5d2dbbaa85068f0" providerId="LiveId" clId="{172AEA99-355B-4F59-B4E0-516856F7B010}" dt="2021-02-04T14:11:13.310" v="866"/>
          <ac:spMkLst>
            <pc:docMk/>
            <pc:sldMk cId="617816953" sldId="272"/>
            <ac:spMk id="8" creationId="{12EF0585-3CC3-4FE7-9350-8ACA3EA16EB5}"/>
          </ac:spMkLst>
        </pc:spChg>
        <pc:spChg chg="add del mod">
          <ac:chgData name="Christina Hall" userId="b5d2dbbaa85068f0" providerId="LiveId" clId="{172AEA99-355B-4F59-B4E0-516856F7B010}" dt="2021-02-04T14:12:02.062" v="869" actId="478"/>
          <ac:spMkLst>
            <pc:docMk/>
            <pc:sldMk cId="617816953" sldId="272"/>
            <ac:spMk id="10" creationId="{7F95FFDB-46E5-4565-B083-5664716F07BB}"/>
          </ac:spMkLst>
        </pc:spChg>
        <pc:spChg chg="add mod">
          <ac:chgData name="Christina Hall" userId="b5d2dbbaa85068f0" providerId="LiveId" clId="{172AEA99-355B-4F59-B4E0-516856F7B010}" dt="2021-02-04T14:12:52.864" v="970" actId="20577"/>
          <ac:spMkLst>
            <pc:docMk/>
            <pc:sldMk cId="617816953" sldId="272"/>
            <ac:spMk id="11" creationId="{23C78CF8-3CCC-4075-AFB0-DD22F88194E2}"/>
          </ac:spMkLst>
        </pc:spChg>
        <pc:picChg chg="add mod">
          <ac:chgData name="Christina Hall" userId="b5d2dbbaa85068f0" providerId="LiveId" clId="{172AEA99-355B-4F59-B4E0-516856F7B010}" dt="2021-02-04T14:11:01.812" v="861" actId="1076"/>
          <ac:picMkLst>
            <pc:docMk/>
            <pc:sldMk cId="617816953" sldId="272"/>
            <ac:picMk id="2" creationId="{3E1679A4-7BC0-4DFD-A6CA-C520DF253B0E}"/>
          </ac:picMkLst>
        </pc:picChg>
      </pc:sldChg>
      <pc:sldChg chg="new del">
        <pc:chgData name="Christina Hall" userId="b5d2dbbaa85068f0" providerId="LiveId" clId="{172AEA99-355B-4F59-B4E0-516856F7B010}" dt="2021-02-04T14:08:51.444" v="844" actId="2696"/>
        <pc:sldMkLst>
          <pc:docMk/>
          <pc:sldMk cId="815401210" sldId="272"/>
        </pc:sldMkLst>
      </pc:sldChg>
      <pc:sldChg chg="new del">
        <pc:chgData name="Christina Hall" userId="b5d2dbbaa85068f0" providerId="LiveId" clId="{172AEA99-355B-4F59-B4E0-516856F7B010}" dt="2021-02-04T14:09:16.709" v="848" actId="2696"/>
        <pc:sldMkLst>
          <pc:docMk/>
          <pc:sldMk cId="2182645730" sldId="272"/>
        </pc:sldMkLst>
      </pc:sldChg>
      <pc:sldChg chg="add del">
        <pc:chgData name="Christina Hall" userId="b5d2dbbaa85068f0" providerId="LiveId" clId="{172AEA99-355B-4F59-B4E0-516856F7B010}" dt="2021-02-04T14:09:19.693" v="849" actId="2696"/>
        <pc:sldMkLst>
          <pc:docMk/>
          <pc:sldMk cId="1048441827" sldId="273"/>
        </pc:sldMkLst>
      </pc:sldChg>
      <pc:sldChg chg="new del">
        <pc:chgData name="Christina Hall" userId="b5d2dbbaa85068f0" providerId="LiveId" clId="{172AEA99-355B-4F59-B4E0-516856F7B010}" dt="2021-02-04T14:08:54.235" v="845" actId="2696"/>
        <pc:sldMkLst>
          <pc:docMk/>
          <pc:sldMk cId="1780822313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89C721-F53E-46E3-903D-E267B1E8C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E35593F-1B4E-4D03-8079-14716B81B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788031-9B37-4611-9513-60D3FBCF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37D9D7-2247-4787-83B2-5645E150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5A96F5-90D4-49FF-884B-FFB53743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3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27BCB-F5FF-4FE8-B02E-1C225FE2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89D923-61B4-4AEB-9C79-82106F2DE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CDCD8-64BD-4435-8453-49CE82C4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EAA734-28D3-4B83-95B6-C979AB570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F51406-D731-4249-AB3F-91449343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24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1ADC1DC-4694-4B3B-80FE-D89E1FCB2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C03A5F-D3E1-4D6E-98C4-532D59C63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BE32E3-EE00-4CFA-AD4A-D2622B7F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C7CF82-EA82-4895-B3CD-D83D392A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C78BF5-6AFB-466E-A017-01332036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01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A3A28-E390-4699-9F3C-C43EFB8E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E3800A-BDD7-4640-AC21-4DD112640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7C599C-0757-4F02-953A-BB48C071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0BF32A-1CCE-4083-A6FA-92712709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9596CD-2C00-46DA-A8B3-93784A5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8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4FCEE-7042-44BA-8D76-8CCC5A3D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70B085-0FED-4C68-BE46-3B61EF078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736D8-0939-4CDE-9167-F3D54115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CC5364-AF6A-4FFA-BBD4-6F22009E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80BDEE-6D4B-4CD2-AF97-C608A448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74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E98FB-016B-437E-AAF9-A0203284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8E6943-FD67-4FB9-8A7E-8E1BE9B59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1349FB-F7DF-4016-944F-537354F34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067008-4AC2-4B6B-B34F-83531F13D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5A2815-DEAC-4CA1-BAB4-F1AA7066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772D87-D8A3-4537-AE9C-62048ECD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96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249B7-E535-4FEC-ABDA-F9D593D2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32ABD3-F58F-4BFD-9EF0-A8ACB1CDC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BF53C8-5377-461C-ABEB-F81874AD7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B97220-17B5-4E1B-9A47-E31724D97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99DEF3-9BED-41EC-8F76-787D73D50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C58122C-84A2-4D7A-A002-EDAA0154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706F39-7C8D-4041-89C7-AC1E10D7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0B138D0-666D-4443-81C6-DABA71A7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1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EEC44-E0B5-4F79-AC12-AF80DA8A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7E4C80-E62A-45B9-976D-78EB56F7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9FD69E7-5C9C-47BC-B1BE-1CADB985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3DCD68-3037-4385-B14F-4D763D0C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5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70B4712-602D-4A6B-AEA9-B53E5A5D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7B49E5-9001-44BA-A7AD-331DC99A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CEBC54-CA73-45E7-AEBE-3E6524EF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F520F-6B17-41E4-AB7C-5F62A605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49B121-365C-4FBC-9E98-9DDF136C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B2A93A-59D7-4FE3-8523-BD3DB3A8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E925DE-2257-41EC-B1CC-4E27F369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AC7D15-EB4A-43E2-936F-31713A6E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9F32CA-DF01-4F2E-91A2-27E4F3B8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22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A6A7AF-45C7-4D37-96B3-8098D42B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135E25-1CF8-4F5E-823A-E00DD75F2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2D20BD-69A7-4DF0-8452-7DF9FA1A1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1EFF60-6A5F-450D-A588-5EF1EE6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6F204D-8D77-4A05-94C3-614C5397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F748B7-0EDA-421E-A388-B46D0ED9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5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ABCCC0B-3EC3-4246-B3BE-F17FFD037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95EBB6-408C-4B6F-93EB-06898BD09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8AEC00-6CCA-40F7-9C35-0A4A65DB1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8DB5-54AC-4864-A9AB-F4C8DECAF2B7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CEA0C-AC46-4BDB-8C86-E82B8822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B73169-04C2-48E0-9E0B-4F29A4661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4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BDF15E-F464-4AD6-AEB5-60E992C7A310}"/>
              </a:ext>
            </a:extLst>
          </p:cNvPr>
          <p:cNvSpPr txBox="1"/>
          <p:nvPr/>
        </p:nvSpPr>
        <p:spPr>
          <a:xfrm>
            <a:off x="6095999" y="331816"/>
            <a:ext cx="60007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are going to read the story ‘A Big Bag of Cash’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this story you will hear words with the sound: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sound is in the word: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6C7907B-4E6A-48C1-895A-4BB24CC7EE01}"/>
              </a:ext>
            </a:extLst>
          </p:cNvPr>
          <p:cNvSpPr txBox="1">
            <a:spLocks/>
          </p:cNvSpPr>
          <p:nvPr/>
        </p:nvSpPr>
        <p:spPr>
          <a:xfrm>
            <a:off x="6095999" y="3959226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Can you write two words with the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sound in?</a:t>
            </a:r>
          </a:p>
          <a:p>
            <a:pPr algn="l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Look at the picture. What can you see? What will happen in the story?</a:t>
            </a:r>
          </a:p>
          <a:p>
            <a:pPr algn="l"/>
            <a:endParaRPr lang="en-GB" dirty="0"/>
          </a:p>
        </p:txBody>
      </p:sp>
      <p:sp>
        <p:nvSpPr>
          <p:cNvPr id="5" name="AutoShape 2" descr="Image preview">
            <a:extLst>
              <a:ext uri="{FF2B5EF4-FFF2-40B4-BE49-F238E27FC236}">
                <a16:creationId xmlns:a16="http://schemas.microsoft.com/office/drawing/2014/main" xmlns="" id="{19E40EC7-A71B-4DE0-B12D-8448867BE1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C426F28E-2D79-494E-8CA4-841ED85FB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C033C0-EA37-4CBD-A709-64A4BDF42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111" y="458968"/>
            <a:ext cx="4538579" cy="59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48386A-3AD2-4A29-9832-64F6DA7019F8}"/>
              </a:ext>
            </a:extLst>
          </p:cNvPr>
          <p:cNvSpPr txBox="1"/>
          <p:nvPr/>
        </p:nvSpPr>
        <p:spPr>
          <a:xfrm>
            <a:off x="0" y="0"/>
            <a:ext cx="9104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Let’s read these words together. These are words you will come across in the story.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5155" y="1107583"/>
            <a:ext cx="419851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Green Words</a:t>
            </a:r>
          </a:p>
          <a:p>
            <a:endParaRPr lang="en-GB" sz="2400" dirty="0"/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ds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ot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5054" y="1107583"/>
            <a:ext cx="66583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Red Words</a:t>
            </a:r>
          </a:p>
          <a:p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53E25752-BBD6-49CB-A7A3-5FE0336C5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582" y="297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3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186ABBF-EA96-44B3-A921-55B224A05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164" y="280885"/>
            <a:ext cx="6084716" cy="629623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77ADF6FA-71EC-458F-B2AC-A83D8231D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847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C1D472-7255-400C-8785-AFB9F7F727AD}"/>
              </a:ext>
            </a:extLst>
          </p:cNvPr>
          <p:cNvSpPr txBox="1"/>
          <p:nvPr/>
        </p:nvSpPr>
        <p:spPr>
          <a:xfrm>
            <a:off x="265043" y="5910470"/>
            <a:ext cx="7394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Who did Robin Hood live with?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does Robin brag about?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does King John think Robin is?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0B4684-43B7-4334-96D5-9680A7258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239644"/>
            <a:ext cx="8480402" cy="55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A75D1F-A44B-49CA-9E3A-24D744212EFC}"/>
              </a:ext>
            </a:extLst>
          </p:cNvPr>
          <p:cNvSpPr txBox="1"/>
          <p:nvPr/>
        </p:nvSpPr>
        <p:spPr>
          <a:xfrm>
            <a:off x="110836" y="5560291"/>
            <a:ext cx="1185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 "/>
              </a:rPr>
              <a:t>Why do you think Robin went to the contest dressed as an old man?</a:t>
            </a:r>
          </a:p>
          <a:p>
            <a:r>
              <a:rPr lang="en-GB" sz="2000" dirty="0">
                <a:latin typeface="Arial "/>
              </a:rPr>
              <a:t>What position did Robin come in the contest?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61373D-8A2E-4490-BA91-5C7060B2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00463" y="-922599"/>
            <a:ext cx="5070999" cy="75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3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1679A4-7BC0-4DFD-A6CA-C520DF253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815" y="181367"/>
            <a:ext cx="7974259" cy="52369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C78CF8-3CCC-4075-AFB0-DD22F88194E2}"/>
              </a:ext>
            </a:extLst>
          </p:cNvPr>
          <p:cNvSpPr txBox="1"/>
          <p:nvPr/>
        </p:nvSpPr>
        <p:spPr>
          <a:xfrm>
            <a:off x="627017" y="5721531"/>
            <a:ext cx="1108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did King John realise that the old man was really Robin Hood? </a:t>
            </a:r>
          </a:p>
          <a:p>
            <a:r>
              <a:rPr lang="en-GB" dirty="0"/>
              <a:t>What did Robin do? </a:t>
            </a:r>
          </a:p>
        </p:txBody>
      </p:sp>
    </p:spTree>
    <p:extLst>
      <p:ext uri="{BB962C8B-B14F-4D97-AF65-F5344CB8AC3E}">
        <p14:creationId xmlns:p14="http://schemas.microsoft.com/office/powerpoint/2010/main" val="617816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1E74BB-B76F-4591-8F15-A91F141C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827" y="120600"/>
            <a:ext cx="3929333" cy="5158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BDE27D-033F-4B8F-A9B6-4B2B6D1A4D0C}"/>
              </a:ext>
            </a:extLst>
          </p:cNvPr>
          <p:cNvSpPr txBox="1"/>
          <p:nvPr/>
        </p:nvSpPr>
        <p:spPr>
          <a:xfrm>
            <a:off x="644434" y="5834743"/>
            <a:ext cx="1099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did John Little help Robin? </a:t>
            </a:r>
          </a:p>
        </p:txBody>
      </p:sp>
    </p:spTree>
    <p:extLst>
      <p:ext uri="{BB962C8B-B14F-4D97-AF65-F5344CB8AC3E}">
        <p14:creationId xmlns:p14="http://schemas.microsoft.com/office/powerpoint/2010/main" val="325438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xmlns="" id="{4C547D48-7D81-4D62-87AE-680825E7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64" y="147782"/>
            <a:ext cx="6206836" cy="625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35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163</Words>
  <Application>Microsoft Office PowerPoint</Application>
  <PresentationFormat>Custom</PresentationFormat>
  <Paragraphs>51</Paragraphs>
  <Slides>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Lincoln-Johnson, Nicola</dc:creator>
  <cp:lastModifiedBy>Lincoln-Johnson, Nicola</cp:lastModifiedBy>
  <cp:revision>50</cp:revision>
  <dcterms:created xsi:type="dcterms:W3CDTF">2021-01-19T19:25:29Z</dcterms:created>
  <dcterms:modified xsi:type="dcterms:W3CDTF">2021-02-09T14:28:36Z</dcterms:modified>
</cp:coreProperties>
</file>