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1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8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4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8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3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9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1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1256-D625-48D3-8A3F-2D176B63710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C1A3-00FE-4701-A672-DD0512057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3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dirty="0" smtClean="0"/>
              <a:t>To make a prediction.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9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prediction…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prediction is when you make a good guess.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You need to look for clues          to help you find the answers.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41" y="2670753"/>
            <a:ext cx="895475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3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Look at this front cover of the book</a:t>
            </a:r>
            <a:endParaRPr lang="en-GB" dirty="0"/>
          </a:p>
        </p:txBody>
      </p:sp>
      <p:pic>
        <p:nvPicPr>
          <p:cNvPr id="4" name="Content Placeholder 3" descr="Image result for axel possum book of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59955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16016" y="1700808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can you see 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do you think?  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38239"/>
            <a:ext cx="1743318" cy="61921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4" y="3732133"/>
            <a:ext cx="1500397" cy="18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 To make a prediction.</vt:lpstr>
      <vt:lpstr>A prediction…</vt:lpstr>
      <vt:lpstr>Look at this front cover of the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make a prediction.</dc:title>
  <dc:creator>Cook, Sarah</dc:creator>
  <cp:lastModifiedBy>Burns, Rachel</cp:lastModifiedBy>
  <cp:revision>4</cp:revision>
  <dcterms:created xsi:type="dcterms:W3CDTF">2021-01-19T09:43:08Z</dcterms:created>
  <dcterms:modified xsi:type="dcterms:W3CDTF">2021-01-20T10:01:05Z</dcterms:modified>
</cp:coreProperties>
</file>