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52:58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633">
    <iact:property name="dataType"/>
    <iact:actionData xml:id="d0">
      <inkml:trace xmlns:inkml="http://www.w3.org/2003/InkML" xml:id="stk0" contextRef="#ctx0" brushRef="#br0">7058 6119 0</inkml:trace>
    </iact:actionData>
  </iact:action>
  <iact:action type="add" startTime="7269">
    <iact:property name="dataType"/>
    <iact:actionData xml:id="d1">
      <inkml:trace xmlns:inkml="http://www.w3.org/2003/InkML" xml:id="stk1" contextRef="#ctx0" brushRef="#br0">6850 6049 0</inkml:trace>
    </iact:actionData>
  </iact:action>
  <iact:action type="add" startTime="8175">
    <iact:property name="dataType"/>
    <iact:actionData xml:id="d2">
      <inkml:trace xmlns:inkml="http://www.w3.org/2003/InkML" xml:id="stk2" contextRef="#ctx0" brushRef="#br0">6884 6049 0,'0'-35'80,"-34"35"-50</inkml:trace>
    </iact:actionData>
  </iact:action>
  <iact:action type="add" startTime="8466">
    <iact:property name="dataType"/>
    <iact:actionData xml:id="d3">
      <inkml:trace xmlns:inkml="http://www.w3.org/2003/InkML" xml:id="stk3" contextRef="#ctx0" brushRef="#br0">6711 5980 0</inkml:trace>
    </iact:actionData>
  </iact:action>
  <iact:action type="add" startTime="8550">
    <iact:property name="dataType"/>
    <iact:actionData xml:id="d4">
      <inkml:trace xmlns:inkml="http://www.w3.org/2003/InkML" xml:id="stk4" contextRef="#ctx0" brushRef="#br0">6711 5980 0,'-70'0'99,"35"0"-70,0 0-22,1 0 99,-1 34-50,0 1 32,35 0-56,-35 34-24,35-34 9,-34 0-9,-1-35-1,35 35-1,-35-35 14,35 34 2,-35 1 3,35 0 10,-34 0-26,34-1 10,-35-34-2,35 35 77,0 0-64,0 35 21,0-36-24,0 1 116,0 0-105,35 0 218,34-1-241,-34 1 0,0-35 32,34 35-20,-34 34 13,0-69 54,-1 35-76,1 0 24,0-35 4,0 0-14,0 0 32,-1 0-55,1 0-2,-35-35 2,35 35-1,34-35 69,1 1-10,-1 34-47,-34-35 13,35 0 18,-35 0-37,34 1 19,-34-1 0,-35 0 102,0 0-127,0 1 39,0-1-35,0 0-5,-35 0 5,35 0-4,0 1 11,0-1 13,0 0-18,0 0-3,0 1-4,0-36 63,-35 35-63,35 1 144,-69 34-132,69-70 101,-35 70-87,0 0-2,35-35 362,-35 1-334,-34-1-11,34 35 69,-34 0-113,34 35 168</inkml:trace>
    </iact:actionData>
  </iact:action>
  <iact:action type="add" startTime="14187">
    <iact:property name="dataType"/>
    <iact:actionData xml:id="d5">
      <inkml:trace xmlns:inkml="http://www.w3.org/2003/InkML" xml:id="stk5" contextRef="#ctx0" brushRef="#br0">9388 5945 0,'-35'35'141,"0"-35"-82,1 0 115,-1 0-156,0 0 58,0 0-67,0 34 5,-34-34 24,-1 0 30,36 35-63,-1-35 22,35 35-19,-35 0 9,-34-1-3,-1-34 66,70 35-47,0 0 28,0 0-53,-35-1 10,35 36-4,0-35 20,0-1-17,0 1-4,0 0-1,0 35-2,0-36 7,0 1 2,35 0 30,-35 0-41,0-1 5,0 1 2,35 0 109,34 0-77,-69-1 42,35-34-66,0 70 25,34-35 48,-34-35-87,0 0-2,0 0 1,-1 0 40,36 0 0,34 0 7,-69 0-21,0 0-23,0 0-2,-1 0-1,1-35 21,0 35 66,-35-35-88,69 0 50,-34 1-10,0 34 27,0-35-59,0 35 48,-1 0 10,-34-35-50,35 35-10,-35-35 54,0 1-21,0-1-3,-35 35 17,35-70-34,0 36-11,0-36 19,0 35 7,0 0-27,0 1 20,0-1-27,0 0 11,0-34 4,0 34 0,-34 0-12,-1 0 142,35 1-12,-35-36-7,-35 70-117,70-35 85,-34 35 17,-1 0 13,0 0-17,-34 0 155</inkml:trace>
    </iact:actionData>
  </iact:action>
  <iact:action type="add" startTime="19491">
    <iact:property name="dataType"/>
    <iact:actionData xml:id="d6">
      <inkml:trace xmlns:inkml="http://www.w3.org/2003/InkML" xml:id="stk6" contextRef="#ctx0" brushRef="#br0">12135 6014 0,'-35'-69'307,"0"69"-210,0 0-82,1 0 4,-1 0-13,0 0 2,-34 0 40,34 0-32,0 0 48,0 0-49,1 0-6,-1 35 298,35-1-300,-35-34 27,35 35-16,-35 0 20,0 0 23,1-1-47,-1 1 116,35 0-93,-35 34-26,35-34 53,0 0-19,0 0 6,0-1-43,0 1 12,0 0 0,35-35 60,-35 35-42,0 0-12,35 34-19,-1-69 2,-34 35 6,35 0 2,-35-1 31,35 1-25,0 0 74,0-35-57,-1 0-32,1 35 37,0-1 58,0-34-90,34 0 9,-34 35-15,0-35 16,-1 0 3,36 0-17,-35 0 3,0 0 5,-1 0 10,1 0 36,0-35-14,0 35-32,-35-34-11,0-1 26,0-35 7,34 36-34,-34-36 13,35 35-11,-35 1 28,0-1-20,0 0 11,0 0 19,0 0-34,0 1 3,35-36 11,-35 35-3,0 1-5,0-1-9,0 0 25,0 0 152,0 1-106,0-1-55,-35 35-15,35-35 6,-69 35 33,34-35 251,0-34-234,0 69 212</inkml:trace>
    </iact:actionData>
  </iact:action>
  <iact:action type="add" startTime="24359">
    <iact:property name="dataType"/>
    <iact:actionData xml:id="d7">
      <inkml:trace xmlns:inkml="http://www.w3.org/2003/InkML" xml:id="stk7" contextRef="#ctx0" brushRef="#br0">14534 5980 0,'0'-35'25,"-35"35"86,-34 0-93,34 0 5,0 35-15,0-1 7,1-34-7,-1 35 57,-70-35-33,71 35 20,-1-35-1,35 35-2,-35-1 38,0 1-46,35 0 66,0 0-89,0-1 4,0 1 25,0 0-38,0 0-3,0-1 9,0 1-1,0 0 4,0 0 30,0 0 93,35-35-100,-35 34-31,35 1 62,-35 0 12,0 0 24,69-35-70,-69 34-28,35 1 5,0 0 42,69 34-2,-104-34-51,35-35 22,-35 35-15,35-35-3,0 0 24,-1 35-24,1-35 0,0 0-3,0 0 2,-1 0 1,36 34 4,-35-34 25,0 0 22,-1 0-58,1 0 31,0-34-25,0 34 8,-1 0-2,1 0 47,-35-35-52,35 0 29,-35 0-19,35 1 37,-35-1-37,0 0-5,0-34 38,0 34-27,0 0 8,0 0 9,0 1 6,0-36-33,0 35 4,0 0 6,0-34 0,-35-1 1,0 36-14,0-36 13,35 35-12,-34 1-3,34-1 38,-35 35-39,35-35 12,-35 35 1,0-69-14,1 34 49,-1 35-48,0 0 48,0 0 105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media6.m4a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E02570-4688-45D0-864A-43296A86E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2"/>
    </mc:Choice>
    <mc:Fallback xmlns="">
      <p:transition spd="slow" advTm="5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artoon Ostrich High Res Stock Images | Shutterstock">
            <a:extLst>
              <a:ext uri="{FF2B5EF4-FFF2-40B4-BE49-F238E27FC236}">
                <a16:creationId xmlns:a16="http://schemas.microsoft.com/office/drawing/2014/main" id="{C49CE48F-B548-410A-9B4A-71FAA8F43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8"/>
          <a:stretch/>
        </p:blipFill>
        <p:spPr bwMode="auto">
          <a:xfrm>
            <a:off x="484632" y="1335103"/>
            <a:ext cx="2455502" cy="40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Oranges cartoon Royalty Free Vector Image - VectorStock">
            <a:extLst>
              <a:ext uri="{FF2B5EF4-FFF2-40B4-BE49-F238E27FC236}">
                <a16:creationId xmlns:a16="http://schemas.microsoft.com/office/drawing/2014/main" id="{0DDC22C4-14D5-429E-B3DE-745806DB3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 b="22646"/>
          <a:stretch/>
        </p:blipFill>
        <p:spPr bwMode="auto">
          <a:xfrm>
            <a:off x="3354631" y="2562629"/>
            <a:ext cx="2560320" cy="17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Otter Cartoon HD Stock Images | Shutterstock">
            <a:extLst>
              <a:ext uri="{FF2B5EF4-FFF2-40B4-BE49-F238E27FC236}">
                <a16:creationId xmlns:a16="http://schemas.microsoft.com/office/drawing/2014/main" id="{22C99051-5831-4816-A69C-D4BC10B92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 b="10307"/>
          <a:stretch/>
        </p:blipFill>
        <p:spPr bwMode="auto">
          <a:xfrm>
            <a:off x="6238655" y="2263853"/>
            <a:ext cx="2560320" cy="22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Octopus cartoon purple design Royalty Free Vector Image | Cartoon fish,  Cartoon sea animals, Cartoon">
            <a:extLst>
              <a:ext uri="{FF2B5EF4-FFF2-40B4-BE49-F238E27FC236}">
                <a16:creationId xmlns:a16="http://schemas.microsoft.com/office/drawing/2014/main" id="{7DA8E449-B6AF-4CEB-8D21-46DC2BB49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 bwMode="auto">
          <a:xfrm>
            <a:off x="9120662" y="2263853"/>
            <a:ext cx="2560320" cy="232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3C1590-771B-4A60-B2F4-8946C7CC56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2"/>
    </mc:Choice>
    <mc:Fallback xmlns="">
      <p:transition spd="slow" advTm="18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5034C-FADE-4894-8973-7591CB38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431" y="643466"/>
            <a:ext cx="5557138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292477-C5C9-4105-8074-40D17269D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5"/>
    </mc:Choice>
    <mc:Fallback xmlns="">
      <p:transition spd="slow" advTm="1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anges cartoon Royalty Free Vector Image - VectorStock">
            <a:extLst>
              <a:ext uri="{FF2B5EF4-FFF2-40B4-BE49-F238E27FC236}">
                <a16:creationId xmlns:a16="http://schemas.microsoft.com/office/drawing/2014/main" id="{2BAF0B78-C038-470F-AE04-DDE342AFF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 b="22646"/>
          <a:stretch/>
        </p:blipFill>
        <p:spPr bwMode="auto">
          <a:xfrm>
            <a:off x="643467" y="1644736"/>
            <a:ext cx="5291666" cy="35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F527F-DF84-4AA0-9197-387C4FFE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76535"/>
            <a:ext cx="5291667" cy="53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C46AA7-DFCD-4205-A6E0-9FD8E3E68D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3"/>
    </mc:Choice>
    <mc:Fallback xmlns="">
      <p:transition spd="slow" advTm="16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anges cartoon Royalty Free Vector Image - VectorStock">
            <a:extLst>
              <a:ext uri="{FF2B5EF4-FFF2-40B4-BE49-F238E27FC236}">
                <a16:creationId xmlns:a16="http://schemas.microsoft.com/office/drawing/2014/main" id="{2BAF0B78-C038-470F-AE04-DDE342AFF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 b="22646"/>
          <a:stretch/>
        </p:blipFill>
        <p:spPr bwMode="auto">
          <a:xfrm>
            <a:off x="643468" y="1644736"/>
            <a:ext cx="5291666" cy="35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F527F-DF84-4AA0-9197-387C4FFE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76535"/>
            <a:ext cx="5291667" cy="53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BB09B7-7FC2-4130-A4C0-9D8A5BB594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1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7"/>
    </mc:Choice>
    <mc:Fallback xmlns="">
      <p:transition spd="slow" advTm="16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57276" y="306334"/>
            <a:ext cx="17674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435" y="348257"/>
            <a:ext cx="18227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7652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277" y="2668485"/>
            <a:ext cx="18090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3324555" y="4988713"/>
            <a:ext cx="18060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577" y="2668485"/>
            <a:ext cx="1768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814577" y="4988713"/>
            <a:ext cx="18089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3324555" y="348257"/>
            <a:ext cx="176500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4776" y="2668485"/>
            <a:ext cx="18090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555" y="2668485"/>
            <a:ext cx="1795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028301-9013-45E2-9AAF-E47035E9BB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43"/>
    </mc:Choice>
    <mc:Fallback xmlns="">
      <p:transition spd="slow" advTm="52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tter O (Letter Formation Practice): Kindergarten Basic Skills} -  Printables | Cursive handwriting practice, Letter formation practice,  Writing practice">
            <a:extLst>
              <a:ext uri="{FF2B5EF4-FFF2-40B4-BE49-F238E27FC236}">
                <a16:creationId xmlns:a16="http://schemas.microsoft.com/office/drawing/2014/main" id="{962B53AD-E29B-4A1B-9F76-921D488DE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1" t="47353" r="41315" b="43946"/>
          <a:stretch/>
        </p:blipFill>
        <p:spPr bwMode="auto">
          <a:xfrm>
            <a:off x="970670" y="1702192"/>
            <a:ext cx="4572145" cy="9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167AD0-E27F-467C-AFB3-B239DC7D130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240640" y="2140200"/>
              <a:ext cx="3167280" cy="388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167AD0-E27F-467C-AFB3-B239DC7D13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1280" y="2130840"/>
                <a:ext cx="3186000" cy="406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F794D81-71F6-4744-A7FB-58A17F7C2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68"/>
    </mc:Choice>
    <mc:Fallback xmlns="">
      <p:transition spd="slow" advTm="3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2|3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6|1.6|1.7|1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2|1.5|1.4|1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5|1.6|1.5|1.5|1.5|1.5|1.4|1.4|1.5|6.5|1.2|1.2|1.2|1.3|1.2|1.2|1.3|1.2|1.2|1.1|1.3|1.1|1.2|1.3|1.2|1.1|1.3|1.2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10</dc:title>
  <dc:creator>Laptop</dc:creator>
  <cp:lastModifiedBy>Crow, Lianne</cp:lastModifiedBy>
  <cp:revision>6</cp:revision>
  <dcterms:created xsi:type="dcterms:W3CDTF">2021-01-18T11:03:48Z</dcterms:created>
  <dcterms:modified xsi:type="dcterms:W3CDTF">2021-01-25T14:51:46Z</dcterms:modified>
</cp:coreProperties>
</file>