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39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5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64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1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3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2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19A0-D94E-4EE5-AAF1-253142428CD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EAD0-5024-4A9B-A286-C5BF04B94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8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 – To multiply using known facts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6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Multiplying using known facts	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we are multiplying with larger numbers, we can break these numbers down to help solve them mentally, without the need for a written method.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Lets have a look at these questions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514350" indent="-51435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know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6 x 10 so what I can do first is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I can multiply this by 10 (like you have practiced this week)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10 = 240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 4 x 60 = 240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1520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know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3 x 10 so what I can do first is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I can multiply this by 10 (like you have practiced this week)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x 10 = 150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 5 x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150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44297" y="182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5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know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5 x 10 so what I can do first is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5 = 30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I can multiply this by 10 (like you have practiced this week)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x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 6 x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300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5451" y="1935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would like you to try and solve the problems on your worksheet, using the method we have just practiced today.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would set the questions out like this:</a:t>
            </a:r>
          </a:p>
          <a:p>
            <a:pPr marL="514350" indent="-514350">
              <a:buAutoNum type="arabicParenR"/>
            </a:pPr>
            <a:r>
              <a:rPr lang="en-US" dirty="0" smtClean="0"/>
              <a:t>6 x 50 = </a:t>
            </a:r>
          </a:p>
          <a:p>
            <a:pPr marL="0" indent="0">
              <a:buNone/>
            </a:pPr>
            <a:r>
              <a:rPr lang="en-US" dirty="0" smtClean="0"/>
              <a:t>6 x 5 = 30</a:t>
            </a:r>
          </a:p>
          <a:p>
            <a:pPr marL="0" indent="0">
              <a:buNone/>
            </a:pPr>
            <a:r>
              <a:rPr lang="en-US" dirty="0" smtClean="0"/>
              <a:t>30 x 10 = 300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188720" y="4624251"/>
            <a:ext cx="888274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5006" y="843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247</Words>
  <Application>Microsoft Office PowerPoint</Application>
  <PresentationFormat>Widescreen</PresentationFormat>
  <Paragraphs>29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Learning Intention – To multiply using known facts</vt:lpstr>
      <vt:lpstr>Multiplying using known facts </vt:lpstr>
      <vt:lpstr>Lets have a look at these questions</vt:lpstr>
      <vt:lpstr>PowerPoint Presentation</vt:lpstr>
      <vt:lpstr>PowerPoint Presentation</vt:lpstr>
      <vt:lpstr>Today’s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multiply using known facts</dc:title>
  <dc:creator>Watson, Craig</dc:creator>
  <cp:lastModifiedBy>Watson, Craig</cp:lastModifiedBy>
  <cp:revision>4</cp:revision>
  <dcterms:created xsi:type="dcterms:W3CDTF">2021-02-24T14:51:17Z</dcterms:created>
  <dcterms:modified xsi:type="dcterms:W3CDTF">2021-02-24T15:32:30Z</dcterms:modified>
</cp:coreProperties>
</file>