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3"/>
  </p:normalViewPr>
  <p:slideViewPr>
    <p:cSldViewPr>
      <p:cViewPr varScale="1">
        <p:scale>
          <a:sx n="100" d="100"/>
          <a:sy n="100" d="100"/>
        </p:scale>
        <p:origin x="1864" y="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6ECA0-1D2B-4767-BBE1-3C21B80D431B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8B777-7210-45C0-BA4D-A568E148A5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6276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6ECA0-1D2B-4767-BBE1-3C21B80D431B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8B777-7210-45C0-BA4D-A568E148A5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86095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6ECA0-1D2B-4767-BBE1-3C21B80D431B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8B777-7210-45C0-BA4D-A568E148A5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2835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6ECA0-1D2B-4767-BBE1-3C21B80D431B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8B777-7210-45C0-BA4D-A568E148A5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2206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6ECA0-1D2B-4767-BBE1-3C21B80D431B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8B777-7210-45C0-BA4D-A568E148A5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2498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6ECA0-1D2B-4767-BBE1-3C21B80D431B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8B777-7210-45C0-BA4D-A568E148A5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2808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6ECA0-1D2B-4767-BBE1-3C21B80D431B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8B777-7210-45C0-BA4D-A568E148A5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6435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6ECA0-1D2B-4767-BBE1-3C21B80D431B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8B777-7210-45C0-BA4D-A568E148A5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5691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6ECA0-1D2B-4767-BBE1-3C21B80D431B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8B777-7210-45C0-BA4D-A568E148A5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2596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6ECA0-1D2B-4767-BBE1-3C21B80D431B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8B777-7210-45C0-BA4D-A568E148A5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9642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6ECA0-1D2B-4767-BBE1-3C21B80D431B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8B777-7210-45C0-BA4D-A568E148A5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8791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36ECA0-1D2B-4767-BBE1-3C21B80D431B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E8B777-7210-45C0-BA4D-A568E148A5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1218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u="sng" dirty="0">
                <a:latin typeface="Arial" panose="020B0604020202020204" pitchFamily="34" charset="0"/>
                <a:cs typeface="Arial" panose="020B0604020202020204" pitchFamily="34" charset="0"/>
              </a:rPr>
              <a:t>Learning intention –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To observe and understand world population over time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74638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u="sng" dirty="0">
                <a:latin typeface="Arial" panose="020B0604020202020204" pitchFamily="34" charset="0"/>
                <a:cs typeface="Arial" panose="020B0604020202020204" pitchFamily="34" charset="0"/>
              </a:rPr>
              <a:t>Key Vocabulary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Population - the whole number of people living in a country, city, or area. 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Dense - The population density of a country or city or other place is a number showing how crowded that place is.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Sparse -  The population is thinly scattered across a country or city.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Growth - Population growth is the increase in the number of individuals in a population.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Stable - the term stable population refers to a population with an unchanging rate of growth.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Fluctuate – When the population increase and decreases over time.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Projection – Prediction of what the population will be.</a:t>
            </a:r>
          </a:p>
        </p:txBody>
      </p:sp>
    </p:spTree>
    <p:extLst>
      <p:ext uri="{BB962C8B-B14F-4D97-AF65-F5344CB8AC3E}">
        <p14:creationId xmlns:p14="http://schemas.microsoft.com/office/powerpoint/2010/main" val="26260960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GB" sz="3100" dirty="0">
                <a:latin typeface="Arial" panose="020B0604020202020204" pitchFamily="34" charset="0"/>
                <a:cs typeface="Arial" panose="020B0604020202020204" pitchFamily="34" charset="0"/>
              </a:rPr>
              <a:t>Look at the graph below and analyse the information to identify the true and false statements</a:t>
            </a:r>
            <a:r>
              <a:rPr lang="en-GB" dirty="0"/>
              <a:t>.</a:t>
            </a:r>
          </a:p>
        </p:txBody>
      </p:sp>
      <p:pic>
        <p:nvPicPr>
          <p:cNvPr id="4" name="Picture 3" descr="Diagram&#10;&#10;Description automatically generated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86" t="3387" r="6650" b="5191"/>
          <a:stretch/>
        </p:blipFill>
        <p:spPr bwMode="auto">
          <a:xfrm>
            <a:off x="395536" y="1628800"/>
            <a:ext cx="8568952" cy="52292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3122056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137</Words>
  <Application>Microsoft Macintosh PowerPoint</Application>
  <PresentationFormat>On-screen Show (4:3)</PresentationFormat>
  <Paragraphs>16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Learning intention – To observe and understand world population over time</vt:lpstr>
      <vt:lpstr>Key Vocabulary</vt:lpstr>
      <vt:lpstr>Look at the graph below and analyse the information to identify the true and false statements.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Learning intention – To observe and understand world population over time</dc:title>
  <dc:creator>Lincoln-Johnson, Nicola</dc:creator>
  <cp:lastModifiedBy>Kilmartin, Rachel</cp:lastModifiedBy>
  <cp:revision>2</cp:revision>
  <dcterms:created xsi:type="dcterms:W3CDTF">2021-02-22T15:21:24Z</dcterms:created>
  <dcterms:modified xsi:type="dcterms:W3CDTF">2021-02-22T19:05:32Z</dcterms:modified>
</cp:coreProperties>
</file>