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57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29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19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21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45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326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17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30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3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87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1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93E43-BCA7-4E32-8264-2384AC3B127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2B402-C8F7-48CD-94C0-DCD6CE7A19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62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find unknown angles.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706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570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Angles in a triangle always add up to 180 degrees. </a:t>
            </a:r>
            <a:endParaRPr lang="en-GB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863" y="3254262"/>
            <a:ext cx="5208814" cy="2604407"/>
          </a:xfrm>
          <a:prstGeom prst="rect">
            <a:avLst/>
          </a:prstGeom>
        </p:spPr>
      </p:pic>
      <p:sp>
        <p:nvSpPr>
          <p:cNvPr id="7" name="AutoShape 4" descr="See the source image"/>
          <p:cNvSpPr>
            <a:spLocks noGrp="1" noChangeAspect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2063" y="3446803"/>
            <a:ext cx="4090851" cy="196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13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349" y="1985554"/>
            <a:ext cx="5277394" cy="33643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236823" y="1122363"/>
            <a:ext cx="43368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To work out unknown angles in a triangle: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First add the angles together 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60 + 30 = 90 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Then subtract the answer from 180 </a:t>
            </a: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180 – 90 = 90. 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unknown angle is 90 degrees.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57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3325" y="499950"/>
            <a:ext cx="6430464" cy="615487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913789" y="1567543"/>
            <a:ext cx="44400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unknown angle in this triangle? </a:t>
            </a:r>
          </a:p>
          <a:p>
            <a:endParaRPr lang="en-US" dirty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98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446" y="365124"/>
            <a:ext cx="4889045" cy="60879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09360" y="1690688"/>
            <a:ext cx="48201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First we add the two angles together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70 + 70 = 140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Then we take the answer away from 180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180 – 140 = 40.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unknown angle is 40 degrees. </a:t>
            </a:r>
          </a:p>
        </p:txBody>
      </p:sp>
    </p:spTree>
    <p:extLst>
      <p:ext uri="{BB962C8B-B14F-4D97-AF65-F5344CB8AC3E}">
        <p14:creationId xmlns:p14="http://schemas.microsoft.com/office/powerpoint/2010/main" val="198073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99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Learning Intention: To find unknown angles. </vt:lpstr>
      <vt:lpstr>Angles in a triangle always add up to 180 degrees.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LI: To find unknown angles.</dc:title>
  <dc:creator>Hall, Christina</dc:creator>
  <cp:lastModifiedBy>Hall, Christina</cp:lastModifiedBy>
  <cp:revision>5</cp:revision>
  <dcterms:created xsi:type="dcterms:W3CDTF">2021-02-02T11:58:29Z</dcterms:created>
  <dcterms:modified xsi:type="dcterms:W3CDTF">2021-02-02T13:44:43Z</dcterms:modified>
</cp:coreProperties>
</file>