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14DD4-C3D5-47C9-B1AA-D7D08ACF1FFD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B54FB-A0E4-451C-B662-EADC080B75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120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14DD4-C3D5-47C9-B1AA-D7D08ACF1FFD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B54FB-A0E4-451C-B662-EADC080B75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886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14DD4-C3D5-47C9-B1AA-D7D08ACF1FFD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B54FB-A0E4-451C-B662-EADC080B75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673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14DD4-C3D5-47C9-B1AA-D7D08ACF1FFD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B54FB-A0E4-451C-B662-EADC080B75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33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14DD4-C3D5-47C9-B1AA-D7D08ACF1FFD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B54FB-A0E4-451C-B662-EADC080B75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740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14DD4-C3D5-47C9-B1AA-D7D08ACF1FFD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B54FB-A0E4-451C-B662-EADC080B75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658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14DD4-C3D5-47C9-B1AA-D7D08ACF1FFD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B54FB-A0E4-451C-B662-EADC080B75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635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14DD4-C3D5-47C9-B1AA-D7D08ACF1FFD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B54FB-A0E4-451C-B662-EADC080B75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433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14DD4-C3D5-47C9-B1AA-D7D08ACF1FFD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B54FB-A0E4-451C-B662-EADC080B75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405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14DD4-C3D5-47C9-B1AA-D7D08ACF1FFD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B54FB-A0E4-451C-B662-EADC080B75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4280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14DD4-C3D5-47C9-B1AA-D7D08ACF1FFD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B54FB-A0E4-451C-B662-EADC080B75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1950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14DD4-C3D5-47C9-B1AA-D7D08ACF1FFD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B54FB-A0E4-451C-B662-EADC080B75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439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Explore the meaning of scientific key vocabulary</a:t>
            </a:r>
            <a:endParaRPr lang="en-GB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079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Amphibian</a:t>
            </a:r>
            <a:endParaRPr lang="en-GB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 cold blooded animal that can live on both land and water.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They are vertebrates.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They have moist, scale less skin. 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t1.gstatic.com/licensed-image?q=tbn:ANd9GcSrredFSksVCUKlluib8Z6hSkAfdcQ-YVoqVMqffEpYrgzi8tUWeBy5fMwtasVjiCOlM91P72m5pWZyGU66XR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768" y="4202865"/>
            <a:ext cx="2959702" cy="197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Turtle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4932" t="22642" r="4750" b="21875"/>
          <a:stretch/>
        </p:blipFill>
        <p:spPr>
          <a:xfrm>
            <a:off x="4741712" y="4081338"/>
            <a:ext cx="2708575" cy="2095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6165" t="19792" r="9559" b="37006"/>
          <a:stretch/>
        </p:blipFill>
        <p:spPr>
          <a:xfrm>
            <a:off x="8236986" y="4202865"/>
            <a:ext cx="2546684" cy="180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7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/>
              <a:t>Mammal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 warm blooded animal, which feeds her young (babies) on milk from her own body. </a:t>
            </a: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Most mammals give birth to live young, not eggs.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7274" t="27906" r="6970" b="34594"/>
          <a:stretch/>
        </p:blipFill>
        <p:spPr>
          <a:xfrm>
            <a:off x="838200" y="4496719"/>
            <a:ext cx="3577390" cy="21094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7754" t="19353" r="18190" b="46655"/>
          <a:stretch/>
        </p:blipFill>
        <p:spPr>
          <a:xfrm>
            <a:off x="5486399" y="4067537"/>
            <a:ext cx="1828801" cy="24865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60345" t="24075" r="11049" b="35528"/>
          <a:stretch/>
        </p:blipFill>
        <p:spPr>
          <a:xfrm>
            <a:off x="8465337" y="4067537"/>
            <a:ext cx="3197274" cy="253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8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>
                <a:latin typeface="Arial" panose="020B0604020202020204" pitchFamily="34" charset="0"/>
                <a:cs typeface="Arial" panose="020B0604020202020204" pitchFamily="34" charset="0"/>
              </a:rPr>
              <a:t>Life Processes </a:t>
            </a:r>
            <a:endParaRPr lang="en-GB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Life processes are the basic functions performed by living organisms.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There are seven life processes. Can you remember what they are from last weeks revision?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Movement, Respiration, Sensitivity, Nutrition, Excretion, Reproduction and Growth.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60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Invertebrates</a:t>
            </a:r>
            <a:endParaRPr lang="en-GB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Invertebrates are animals that do not have a backbone.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More than 90% of all living animal species are invertebrates. 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2712" t="27248" r="9683" b="27796"/>
          <a:stretch/>
        </p:blipFill>
        <p:spPr>
          <a:xfrm>
            <a:off x="838200" y="4361350"/>
            <a:ext cx="3320715" cy="22319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2466" t="25274" r="6600" b="41173"/>
          <a:stretch/>
        </p:blipFill>
        <p:spPr>
          <a:xfrm>
            <a:off x="4700337" y="4485158"/>
            <a:ext cx="4122822" cy="18999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62453" t="19573" r="10792" b="45120"/>
          <a:stretch/>
        </p:blipFill>
        <p:spPr>
          <a:xfrm>
            <a:off x="9216190" y="4397465"/>
            <a:ext cx="2679032" cy="198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2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>
                <a:latin typeface="Arial" panose="020B0604020202020204" pitchFamily="34" charset="0"/>
                <a:cs typeface="Arial" panose="020B0604020202020204" pitchFamily="34" charset="0"/>
              </a:rPr>
              <a:t>Vertebrates </a:t>
            </a:r>
            <a:endParaRPr lang="en-GB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Invertebrates are animals that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have a backbone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6781" t="30976" r="5120" b="26918"/>
          <a:stretch/>
        </p:blipFill>
        <p:spPr>
          <a:xfrm>
            <a:off x="838200" y="3215119"/>
            <a:ext cx="4042610" cy="2511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0467" t="22423" r="18559" b="39858"/>
          <a:stretch/>
        </p:blipFill>
        <p:spPr>
          <a:xfrm>
            <a:off x="5293895" y="2839453"/>
            <a:ext cx="1427748" cy="27592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7274" t="27906" r="6970" b="34594"/>
          <a:stretch/>
        </p:blipFill>
        <p:spPr>
          <a:xfrm>
            <a:off x="7599948" y="3164361"/>
            <a:ext cx="3577390" cy="210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3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Microorganisms</a:t>
            </a:r>
            <a:endParaRPr lang="en-GB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3697" y="1384482"/>
            <a:ext cx="10515600" cy="4351338"/>
          </a:xfrm>
        </p:spPr>
        <p:txBody>
          <a:bodyPr/>
          <a:lstStyle/>
          <a:p>
            <a:r>
              <a:rPr lang="en-GB" dirty="0" smtClean="0"/>
              <a:t>Microorganisms can only been seen through a microscope.</a:t>
            </a:r>
          </a:p>
          <a:p>
            <a:r>
              <a:rPr lang="en-GB" dirty="0" smtClean="0"/>
              <a:t>They can be found everywhere such as: in soil, rivers, plants, animals, tap water, on your keyboard and in your body. </a:t>
            </a:r>
          </a:p>
          <a:p>
            <a:r>
              <a:rPr lang="en-GB" dirty="0" smtClean="0"/>
              <a:t>Some microorganisms are harmful to humans and cause germs. These are called diseases. However, some microorganisms are helpful. They live inside humans and help humans to digest food. </a:t>
            </a:r>
          </a:p>
          <a:p>
            <a:r>
              <a:rPr lang="en-GB" dirty="0" smtClean="0"/>
              <a:t>There are many different types of microorganisms such as viruses, bacteria and fungi.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246" t="27768" r="5290" b="35089"/>
          <a:stretch/>
        </p:blipFill>
        <p:spPr>
          <a:xfrm>
            <a:off x="940526" y="4864119"/>
            <a:ext cx="3461656" cy="17434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1981" t="21518" r="13221" b="49911"/>
          <a:stretch/>
        </p:blipFill>
        <p:spPr>
          <a:xfrm>
            <a:off x="5279533" y="4576736"/>
            <a:ext cx="3041507" cy="19702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60116" t="25852" r="14541" b="33239"/>
          <a:stretch/>
        </p:blipFill>
        <p:spPr>
          <a:xfrm>
            <a:off x="9364010" y="4605619"/>
            <a:ext cx="1989790" cy="180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9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226</Words>
  <Application>Microsoft Office PowerPoint</Application>
  <PresentationFormat>Widescreen</PresentationFormat>
  <Paragraphs>27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Explore the meaning of scientific key vocabulary</vt:lpstr>
      <vt:lpstr>Amphibian</vt:lpstr>
      <vt:lpstr>Mammal</vt:lpstr>
      <vt:lpstr>Life Processes </vt:lpstr>
      <vt:lpstr>Invertebrates</vt:lpstr>
      <vt:lpstr>Vertebrates </vt:lpstr>
      <vt:lpstr>Microorganisms</vt:lpstr>
    </vt:vector>
  </TitlesOfParts>
  <Company>ncc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Explore the meaning of scientific key vocabulary</dc:title>
  <dc:creator>Kilmartin, Rachel</dc:creator>
  <cp:lastModifiedBy>Kilmartin, Rachel</cp:lastModifiedBy>
  <cp:revision>8</cp:revision>
  <dcterms:created xsi:type="dcterms:W3CDTF">2021-01-26T10:43:57Z</dcterms:created>
  <dcterms:modified xsi:type="dcterms:W3CDTF">2021-01-26T11:19:56Z</dcterms:modified>
</cp:coreProperties>
</file>