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75" r:id="rId3"/>
    <p:sldId id="264" r:id="rId4"/>
    <p:sldId id="277" r:id="rId5"/>
    <p:sldId id="276" r:id="rId6"/>
    <p:sldId id="278" r:id="rId7"/>
    <p:sldId id="279" r:id="rId8"/>
    <p:sldId id="281" r:id="rId9"/>
    <p:sldId id="280" r:id="rId10"/>
    <p:sldId id="282" r:id="rId11"/>
    <p:sldId id="283" r:id="rId12"/>
    <p:sldId id="284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728"/>
  </p:normalViewPr>
  <p:slideViewPr>
    <p:cSldViewPr snapToGrid="0" snapToObjects="1">
      <p:cViewPr>
        <p:scale>
          <a:sx n="51" d="100"/>
          <a:sy n="51" d="100"/>
        </p:scale>
        <p:origin x="-1440" y="-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9C13F7-61D3-C947-A436-B3BA5844E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69E2741-BFB3-5C41-8EE1-FF1189A40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32F8E2-0E7B-704F-9A4C-9A7FCDC5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A121-7034-8944-99F6-20A4367C0D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979737-135D-B149-B884-073814E5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DA3C8E-80BC-6D45-997A-2268F1E45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0165-7C6D-B743-A23F-65066CD43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09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D4FF14-05B2-AA46-A902-91C8CA214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DA9A20E-CE08-B246-9DF8-A508D3BA6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392D87-17F2-764D-95D8-C22ABB8BC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A121-7034-8944-99F6-20A4367C0D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F6B390-3960-D342-9B94-3D0E6FAA0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A90E28-F8A1-FD42-8DCE-95640D1D8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0165-7C6D-B743-A23F-65066CD43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00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B28F352-899E-7745-9E25-7BBA69C07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9851C0A-CE8F-F34F-9BF7-53895AF02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DF853E-C38F-3249-B131-219B69534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A121-7034-8944-99F6-20A4367C0D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290001-8A52-B248-857E-2CA79A22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C345AC-75E7-4A47-9219-CAB33DA88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0165-7C6D-B743-A23F-65066CD43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64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794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3515BD-E48E-274E-BE39-2BFCA7E2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8803CC-3E3D-0B44-A05C-F8AEBBB5A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7428D3-459A-4E41-AF68-81968CA56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A121-7034-8944-99F6-20A4367C0D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5FB518-5A23-2D49-86FB-28707E81F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EA29EA-9F0D-644F-B4D0-F31D577A1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0165-7C6D-B743-A23F-65066CD43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21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64D08E-BF89-3A4B-8195-7C0B0A67D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64FE7A-D7C3-3D48-BEAE-129B4698F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64493A-C463-FB4D-8943-4911EAB7E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A121-7034-8944-99F6-20A4367C0D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1E3703-1280-794E-939F-E8A02A6FE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FB9060-25FF-A546-9A2C-A9317FEA6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0165-7C6D-B743-A23F-65066CD43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3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EA21EB-AF94-7F4F-8525-976C93DA4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FAD09A-F25B-0F43-A17B-4E6F63325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6987E9-B5FF-0B4C-9AFD-292EAD0E1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F57E0C-2091-FB42-B5B0-69CD150E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A121-7034-8944-99F6-20A4367C0D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FC20C0-5DEC-144C-9B76-0B6DBB38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854906B-742C-B84F-B018-D7A6A2EC6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0165-7C6D-B743-A23F-65066CD43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82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45ACE7-DE9D-1148-860C-1448E395B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256A30C-F491-B649-B8B8-1527873A5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557169C-5762-604A-9A34-2CEC97ABA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3E01D0A-0C23-0842-AD71-534D06F6C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39194CE-3586-7843-9B0B-6B4B25108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5715EE1-62BE-7F40-856A-172C3D04B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A121-7034-8944-99F6-20A4367C0D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D5DA596-A23B-854A-BECD-FF6C8C3F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27AD904-17DA-8A4D-8D4D-A331A2823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0165-7C6D-B743-A23F-65066CD43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64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26705-C836-5A47-AD7D-5CDBAD312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C6B46AA-FBFD-4742-9FEB-83A67AFB7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A121-7034-8944-99F6-20A4367C0D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39FA186-571E-974C-A989-3C98E73C6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B5A43A6-5131-1842-9E2D-0729E1A52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0165-7C6D-B743-A23F-65066CD43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4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86AB048-F9BB-D149-910A-F227FF752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A121-7034-8944-99F6-20A4367C0D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7A64082-344A-6145-9629-05263D820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473451F-572C-2840-88A6-9D5DDDB0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0165-7C6D-B743-A23F-65066CD43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2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618585-4CC8-EE4F-AC31-4773C4379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405FDB-3370-884E-A6AF-0C5D58EF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73271FF-3E07-F140-A459-7D3C38B9D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0E9A3F-C342-0E4D-B5B3-3C85E709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A121-7034-8944-99F6-20A4367C0D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3F8B11E-C2B0-B246-8356-E68CC252D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7315F1D-89CB-FF41-8F9F-4BE001DB7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0165-7C6D-B743-A23F-65066CD43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70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0AA380-5600-9046-8767-F3D7DAABE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219D94F-EB42-A04B-8BB2-B9DD8977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3BE133-4058-8B49-8F0E-9D5463045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A5683E2-BD3C-A14A-8E3F-885CF363F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3A121-7034-8944-99F6-20A4367C0D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9861AE2-3B21-7041-92A8-FD60E6FDE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3E72BB-C341-B44E-9787-4D56F300A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D0165-7C6D-B743-A23F-65066CD43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2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1DF540D-671C-0A41-B77E-2CC501DC6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504AEF8-86A5-DC49-8651-3B7C08DC3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A297F7-577E-A24E-BD08-C6E63E41E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3A121-7034-8944-99F6-20A4367C0D7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63A970-2350-564D-AF6C-6A9BA735A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3FF2B9-2A5C-F34D-977B-A2839A491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D0165-7C6D-B743-A23F-65066CD43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7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12.xml"/><Relationship Id="rId7" Type="http://schemas.openxmlformats.org/officeDocument/2006/relationships/slide" Target="slide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" Target="slide7.xml"/><Relationship Id="rId5" Type="http://schemas.openxmlformats.org/officeDocument/2006/relationships/slide" Target="slide5.xml"/><Relationship Id="rId10" Type="http://schemas.openxmlformats.org/officeDocument/2006/relationships/image" Target="../media/image2.png"/><Relationship Id="rId4" Type="http://schemas.openxmlformats.org/officeDocument/2006/relationships/slide" Target="slide3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LI SLIDE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570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E293FDA-3349-4D46-9D4C-34DAA408F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39" y="2387124"/>
            <a:ext cx="1937249" cy="2571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94" y="3302323"/>
            <a:ext cx="529081" cy="6099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38760" y="3594672"/>
            <a:ext cx="831825" cy="8931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1" dirty="0">
              <a:solidFill>
                <a:srgbClr val="E94E13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053" y="3991826"/>
            <a:ext cx="395412" cy="3890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94" y="2781726"/>
            <a:ext cx="529081" cy="6099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20" y="4015523"/>
            <a:ext cx="395412" cy="3890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053" y="3517951"/>
            <a:ext cx="395412" cy="3890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94" y="2261129"/>
            <a:ext cx="529081" cy="60994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33" y="280632"/>
            <a:ext cx="1937249" cy="20492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94" y="1735516"/>
            <a:ext cx="529081" cy="6099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3"/>
          <a:stretch/>
        </p:blipFill>
        <p:spPr>
          <a:xfrm>
            <a:off x="2068437" y="4958382"/>
            <a:ext cx="1952578" cy="16317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558" y="188518"/>
            <a:ext cx="3298033" cy="111072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20" y="3532683"/>
            <a:ext cx="395412" cy="389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5FAD56-F4DE-4B7D-81B7-38596482EE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664" y="3706094"/>
            <a:ext cx="474720" cy="61155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0F0979F8-61A6-9B4B-8F69-17309C052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2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52"/>
    </mc:Choice>
    <mc:Fallback xmlns="">
      <p:transition spd="slow" advTm="28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39" x="9669463" y="1395413"/>
          <p14:tracePt t="4246" x="9669463" y="1411288"/>
          <p14:tracePt t="4254" x="9669463" y="1425575"/>
          <p14:tracePt t="4262" x="9669463" y="1439863"/>
          <p14:tracePt t="4270" x="9683750" y="1470025"/>
          <p14:tracePt t="4277" x="9683750" y="1485900"/>
          <p14:tracePt t="4286" x="9699625" y="1516063"/>
          <p14:tracePt t="4294" x="9699625" y="1530350"/>
          <p14:tracePt t="4302" x="9699625" y="1546225"/>
          <p14:tracePt t="4310" x="9713913" y="1560513"/>
          <p14:tracePt t="4318" x="9713913" y="1576388"/>
          <p14:tracePt t="4326" x="9713913" y="1590675"/>
          <p14:tracePt t="4334" x="9713913" y="1604963"/>
          <p14:tracePt t="4343" x="9713913" y="1620838"/>
          <p14:tracePt t="4350" x="9729788" y="1635125"/>
          <p14:tracePt t="4367" x="9729788" y="1651000"/>
          <p14:tracePt t="4374" x="9729788" y="1665288"/>
          <p14:tracePt t="4383" x="9744075" y="1681163"/>
          <p14:tracePt t="4390" x="9744075" y="1711325"/>
          <p14:tracePt t="4399" x="9744075" y="1725613"/>
          <p14:tracePt t="4407" x="9759950" y="1741488"/>
          <p14:tracePt t="4415" x="9759950" y="1755775"/>
          <p14:tracePt t="4424" x="9774238" y="1770063"/>
          <p14:tracePt t="4431" x="9774238" y="1785938"/>
          <p14:tracePt t="4447" x="9790113" y="1800225"/>
          <p14:tracePt t="4464" x="9790113" y="1816100"/>
          <p14:tracePt t="4488" x="9804400" y="1816100"/>
          <p14:tracePt t="4545" x="9790113" y="1816100"/>
          <p14:tracePt t="4553" x="9774238" y="1816100"/>
          <p14:tracePt t="4561" x="9759950" y="1800225"/>
          <p14:tracePt t="4568" x="9729788" y="1785938"/>
          <p14:tracePt t="4576" x="9699625" y="1755775"/>
          <p14:tracePt t="4584" x="9669463" y="1725613"/>
          <p14:tracePt t="4592" x="9625013" y="1711325"/>
          <p14:tracePt t="4600" x="9578975" y="1665288"/>
          <p14:tracePt t="4609" x="9534525" y="1651000"/>
          <p14:tracePt t="4617" x="9490075" y="1620838"/>
          <p14:tracePt t="4625" x="9444038" y="1604963"/>
          <p14:tracePt t="4632" x="9383713" y="1576388"/>
          <p14:tracePt t="4641" x="9339263" y="1560513"/>
          <p14:tracePt t="4649" x="9294813" y="1546225"/>
          <p14:tracePt t="4657" x="9264650" y="1546225"/>
          <p14:tracePt t="4665" x="9218613" y="1530350"/>
          <p14:tracePt t="4674" x="9188450" y="1530350"/>
          <p14:tracePt t="4681" x="9144000" y="1530350"/>
          <p14:tracePt t="4691" x="9129713" y="1516063"/>
          <p14:tracePt t="4698" x="9099550" y="1516063"/>
          <p14:tracePt t="4705" x="9069388" y="1516063"/>
          <p14:tracePt t="4714" x="9053513" y="1516063"/>
          <p14:tracePt t="4722" x="9039225" y="1516063"/>
          <p14:tracePt t="4730" x="9009063" y="1516063"/>
          <p14:tracePt t="4738" x="8993188" y="1516063"/>
          <p14:tracePt t="4754" x="8978900" y="1516063"/>
          <p14:tracePt t="4763" x="8978900" y="1530350"/>
          <p14:tracePt t="4770" x="8964613" y="1530350"/>
          <p14:tracePt t="4778" x="8964613" y="1546225"/>
          <p14:tracePt t="4786" x="8948738" y="1560513"/>
          <p14:tracePt t="4803" x="8934450" y="1576388"/>
          <p14:tracePt t="4811" x="8934450" y="1590675"/>
          <p14:tracePt t="4818" x="8918575" y="1604963"/>
          <p14:tracePt t="4827" x="8918575" y="1635125"/>
          <p14:tracePt t="4834" x="8918575" y="1651000"/>
          <p14:tracePt t="4843" x="8904288" y="1665288"/>
          <p14:tracePt t="4851" x="8904288" y="1695450"/>
          <p14:tracePt t="4859" x="8888413" y="1711325"/>
          <p14:tracePt t="4867" x="8888413" y="1741488"/>
          <p14:tracePt t="4883" x="8874125" y="1755775"/>
          <p14:tracePt t="4892" x="8874125" y="1770063"/>
          <p14:tracePt t="4899" x="8874125" y="1785938"/>
          <p14:tracePt t="4907" x="8874125" y="1800225"/>
          <p14:tracePt t="4925" x="8874125" y="1816100"/>
          <p14:tracePt t="4948" x="8874125" y="1830388"/>
          <p14:tracePt t="5013" x="8858250" y="1830388"/>
          <p14:tracePt t="5021" x="8858250" y="1800225"/>
          <p14:tracePt t="5029" x="8858250" y="1755775"/>
          <p14:tracePt t="5037" x="8843963" y="1695450"/>
          <p14:tracePt t="5044" x="8843963" y="1620838"/>
          <p14:tracePt t="5053" x="8828088" y="1530350"/>
          <p14:tracePt t="5061" x="8813800" y="1439863"/>
          <p14:tracePt t="5068" x="8797925" y="1335088"/>
          <p14:tracePt t="5078" x="8769350" y="1246188"/>
          <p14:tracePt t="5084" x="8753475" y="1155700"/>
          <p14:tracePt t="5094" x="8753475" y="1111250"/>
          <p14:tracePt t="5101" x="8739188" y="1050925"/>
          <p14:tracePt t="5111" x="8723313" y="990600"/>
          <p14:tracePt t="5117" x="8723313" y="946150"/>
          <p14:tracePt t="5127" x="8709025" y="915988"/>
          <p14:tracePt t="5133" x="8709025" y="885825"/>
          <p14:tracePt t="5144" x="8709025" y="869950"/>
          <p14:tracePt t="5149" x="8709025" y="839788"/>
          <p14:tracePt t="5161" x="8709025" y="825500"/>
          <p14:tracePt t="5165" x="8709025" y="809625"/>
          <p14:tracePt t="5178" x="8709025" y="795338"/>
          <p14:tracePt t="5181" x="8709025" y="781050"/>
          <p14:tracePt t="5195" x="8709025" y="765175"/>
          <p14:tracePt t="5211" x="8723313" y="750888"/>
          <p14:tracePt t="5228" x="8723313" y="735013"/>
          <p14:tracePt t="5254" x="8739188" y="735013"/>
          <p14:tracePt t="5449" x="8753475" y="735013"/>
          <p14:tracePt t="5465" x="8783638" y="735013"/>
          <p14:tracePt t="5474" x="8813800" y="735013"/>
          <p14:tracePt t="5481" x="8843963" y="735013"/>
          <p14:tracePt t="5488" x="8874125" y="735013"/>
          <p14:tracePt t="5497" x="8918575" y="735013"/>
          <p14:tracePt t="5504" x="8978900" y="735013"/>
          <p14:tracePt t="5513" x="9023350" y="735013"/>
          <p14:tracePt t="5521" x="9083675" y="750888"/>
          <p14:tracePt t="5529" x="9144000" y="750888"/>
          <p14:tracePt t="5537" x="9188450" y="765175"/>
          <p14:tracePt t="5545" x="9234488" y="765175"/>
          <p14:tracePt t="5553" x="9294813" y="781050"/>
          <p14:tracePt t="5561" x="9353550" y="781050"/>
          <p14:tracePt t="5569" x="9413875" y="781050"/>
          <p14:tracePt t="5577" x="9490075" y="781050"/>
          <p14:tracePt t="5585" x="9564688" y="781050"/>
          <p14:tracePt t="5594" x="9625013" y="781050"/>
          <p14:tracePt t="5601" x="9683750" y="781050"/>
          <p14:tracePt t="5610" x="9713913" y="781050"/>
          <p14:tracePt t="5617" x="9774238" y="765175"/>
          <p14:tracePt t="5626" x="9820275" y="765175"/>
          <p14:tracePt t="5634" x="9850438" y="765175"/>
          <p14:tracePt t="5642" x="9894888" y="765175"/>
          <p14:tracePt t="5650" x="9909175" y="765175"/>
          <p14:tracePt t="5658" x="9925050" y="765175"/>
          <p14:tracePt t="5666" x="9939338" y="765175"/>
          <p14:tracePt t="5674" x="9955213" y="765175"/>
          <p14:tracePt t="5699" x="9969500" y="765175"/>
          <p14:tracePt t="5820" x="9969500" y="781050"/>
          <p14:tracePt t="5828" x="9969500" y="795338"/>
          <p14:tracePt t="5836" x="9955213" y="839788"/>
          <p14:tracePt t="5843" x="9939338" y="885825"/>
          <p14:tracePt t="5851" x="9939338" y="946150"/>
          <p14:tracePt t="5859" x="9925050" y="1081088"/>
          <p14:tracePt t="5868" x="9925050" y="1125538"/>
          <p14:tracePt t="5876" x="9925050" y="1230313"/>
          <p14:tracePt t="5884" x="9909175" y="1335088"/>
          <p14:tracePt t="5892" x="9909175" y="1425575"/>
          <p14:tracePt t="5900" x="9909175" y="1455738"/>
          <p14:tracePt t="5908" x="9909175" y="1530350"/>
          <p14:tracePt t="5916" x="9909175" y="1590675"/>
          <p14:tracePt t="5925" x="9909175" y="1651000"/>
          <p14:tracePt t="5932" x="9909175" y="1681163"/>
          <p14:tracePt t="5942" x="9909175" y="1711325"/>
          <p14:tracePt t="5949" x="9909175" y="1741488"/>
          <p14:tracePt t="5957" x="9909175" y="1770063"/>
          <p14:tracePt t="5974" x="9909175" y="1785938"/>
          <p14:tracePt t="5981" x="9909175" y="1800225"/>
          <p14:tracePt t="5989" x="9909175" y="1816100"/>
          <p14:tracePt t="6077" x="9894888" y="1816100"/>
          <p14:tracePt t="6111" x="9879013" y="1816100"/>
          <p14:tracePt t="6119" x="9864725" y="1816100"/>
          <p14:tracePt t="6127" x="9834563" y="1816100"/>
          <p14:tracePt t="6134" x="9790113" y="1816100"/>
          <p14:tracePt t="6142" x="9744075" y="1816100"/>
          <p14:tracePt t="6150" x="9655175" y="1816100"/>
          <p14:tracePt t="6158" x="9578975" y="1816100"/>
          <p14:tracePt t="6166" x="9474200" y="1816100"/>
          <p14:tracePt t="6174" x="9369425" y="1816100"/>
          <p14:tracePt t="6182" x="9264650" y="1816100"/>
          <p14:tracePt t="6191" x="9158288" y="1816100"/>
          <p14:tracePt t="6198" x="9129713" y="1816100"/>
          <p14:tracePt t="6207" x="9053513" y="1816100"/>
          <p14:tracePt t="6215" x="9009063" y="1816100"/>
          <p14:tracePt t="6224" x="8964613" y="1816100"/>
          <p14:tracePt t="6231" x="8918575" y="1816100"/>
          <p14:tracePt t="6240" x="8904288" y="1816100"/>
          <p14:tracePt t="6247" x="8888413" y="1816100"/>
          <p14:tracePt t="6257" x="8874125" y="1816100"/>
          <p14:tracePt t="6934" x="8874125" y="1830388"/>
          <p14:tracePt t="6942" x="8874125" y="1860550"/>
          <p14:tracePt t="6950" x="8874125" y="1906588"/>
          <p14:tracePt t="6957" x="8858250" y="1935163"/>
          <p14:tracePt t="6966" x="8858250" y="1965325"/>
          <p14:tracePt t="6974" x="8858250" y="2011363"/>
          <p14:tracePt t="6982" x="8858250" y="2041525"/>
          <p14:tracePt t="6990" x="8858250" y="2116138"/>
          <p14:tracePt t="6998" x="8858250" y="2190750"/>
          <p14:tracePt t="7007" x="8858250" y="2265363"/>
          <p14:tracePt t="7014" x="8858250" y="2355850"/>
          <p14:tracePt t="7022" x="8858250" y="2460625"/>
          <p14:tracePt t="7030" x="8858250" y="2551113"/>
          <p14:tracePt t="7038" x="8858250" y="2655888"/>
          <p14:tracePt t="7046" x="8858250" y="2746375"/>
          <p14:tracePt t="7054" x="8858250" y="2820988"/>
          <p14:tracePt t="7063" x="8858250" y="2911475"/>
          <p14:tracePt t="7070" x="8843963" y="2986088"/>
          <p14:tracePt t="7079" x="8828088" y="3016250"/>
          <p14:tracePt t="7087" x="8813800" y="3060700"/>
          <p14:tracePt t="7095" x="8797925" y="3106738"/>
          <p14:tracePt t="7103" x="8783638" y="3136900"/>
          <p14:tracePt t="7111" x="8769350" y="3151188"/>
          <p14:tracePt t="7119" x="8753475" y="3167063"/>
          <p14:tracePt t="7127" x="8753475" y="3181350"/>
          <p14:tracePt t="7135" x="8739188" y="3181350"/>
          <p14:tracePt t="7143" x="8723313" y="3181350"/>
          <p14:tracePt t="7160" x="8709025" y="3181350"/>
          <p14:tracePt t="7168" x="8693150" y="3181350"/>
          <p14:tracePt t="7184" x="8678863" y="3167063"/>
          <p14:tracePt t="7200" x="8662988" y="3151188"/>
          <p14:tracePt t="7216" x="8662988" y="3136900"/>
          <p14:tracePt t="7233" x="8648700" y="3136900"/>
          <p14:tracePt t="7241" x="8648700" y="3121025"/>
          <p14:tracePt t="7281" x="8632825" y="3121025"/>
          <p14:tracePt t="7289" x="8618538" y="3136900"/>
          <p14:tracePt t="7298" x="8618538" y="3181350"/>
          <p14:tracePt t="7305" x="8588375" y="3225800"/>
          <p14:tracePt t="7312" x="8574088" y="3271838"/>
          <p14:tracePt t="7321" x="8558213" y="3316288"/>
          <p14:tracePt t="7329" x="8543925" y="3360738"/>
          <p14:tracePt t="7337" x="8528050" y="3406775"/>
          <p14:tracePt t="7345" x="8513763" y="3467100"/>
          <p14:tracePt t="7353" x="8513763" y="3511550"/>
          <p14:tracePt t="7361" x="8497888" y="3571875"/>
          <p14:tracePt t="7369" x="8483600" y="3632200"/>
          <p14:tracePt t="7377" x="8483600" y="3690938"/>
          <p14:tracePt t="7385" x="8467725" y="3751263"/>
          <p14:tracePt t="7394" x="8467725" y="3811588"/>
          <p14:tracePt t="7401" x="8467725" y="3841750"/>
          <p14:tracePt t="7410" x="8467725" y="3886200"/>
          <p14:tracePt t="7418" x="8453438" y="3976688"/>
          <p14:tracePt t="7426" x="8453438" y="4006850"/>
          <p14:tracePt t="7434" x="8453438" y="4037013"/>
          <p14:tracePt t="7442" x="8453438" y="4067175"/>
          <p14:tracePt t="7450" x="8453438" y="4097338"/>
          <p14:tracePt t="7459" x="8453438" y="4111625"/>
          <p14:tracePt t="7466" x="8453438" y="4127500"/>
          <p14:tracePt t="7475" x="8453438" y="4141788"/>
          <p14:tracePt t="7499" x="8453438" y="4156075"/>
          <p14:tracePt t="7612" x="8467725" y="4156075"/>
          <p14:tracePt t="7620" x="8467725" y="4171950"/>
          <p14:tracePt t="7628" x="8483600" y="4186238"/>
          <p14:tracePt t="7636" x="8513763" y="4202113"/>
          <p14:tracePt t="7644" x="8528050" y="4216400"/>
          <p14:tracePt t="7652" x="8558213" y="4232275"/>
          <p14:tracePt t="7660" x="8604250" y="4262438"/>
          <p14:tracePt t="7668" x="8662988" y="4276725"/>
          <p14:tracePt t="7676" x="8723313" y="4292600"/>
          <p14:tracePt t="7684" x="8783638" y="4306888"/>
          <p14:tracePt t="7692" x="8843963" y="4337050"/>
          <p14:tracePt t="7700" x="8874125" y="4337050"/>
          <p14:tracePt t="7708" x="8918575" y="4351338"/>
          <p14:tracePt t="7716" x="8964613" y="4351338"/>
          <p14:tracePt t="7724" x="8993188" y="4367213"/>
          <p14:tracePt t="7733" x="9009063" y="4367213"/>
          <p14:tracePt t="7740" x="9023350" y="4367213"/>
          <p14:tracePt t="7749" x="9039225" y="4381500"/>
          <p14:tracePt t="7757" x="9053513" y="4381500"/>
          <p14:tracePt t="7781" x="9069388" y="4381500"/>
          <p14:tracePt t="7911" x="9069388" y="4367213"/>
          <p14:tracePt t="7918" x="9069388" y="4337050"/>
          <p14:tracePt t="7926" x="9069388" y="4292600"/>
          <p14:tracePt t="7934" x="9069388" y="4246563"/>
          <p14:tracePt t="7942" x="9069388" y="4216400"/>
          <p14:tracePt t="7951" x="9069388" y="4156075"/>
          <p14:tracePt t="7958" x="9069388" y="4127500"/>
          <p14:tracePt t="7966" x="9069388" y="4067175"/>
          <p14:tracePt t="7974" x="9069388" y="4037013"/>
          <p14:tracePt t="7983" x="9069388" y="3976688"/>
          <p14:tracePt t="7991" x="9069388" y="3932238"/>
          <p14:tracePt t="7999" x="9069388" y="3886200"/>
          <p14:tracePt t="8007" x="9069388" y="3841750"/>
          <p14:tracePt t="8015" x="9069388" y="3781425"/>
          <p14:tracePt t="8022" x="9083675" y="3767138"/>
          <p14:tracePt t="8031" x="9083675" y="3721100"/>
          <p14:tracePt t="8039" x="9083675" y="3690938"/>
          <p14:tracePt t="8047" x="9099550" y="3662363"/>
          <p14:tracePt t="8055" x="9099550" y="3646488"/>
          <p14:tracePt t="8063" x="9099550" y="3632200"/>
          <p14:tracePt t="8071" x="9099550" y="3616325"/>
          <p14:tracePt t="8524" x="9083675" y="3632200"/>
          <p14:tracePt t="8532" x="9069388" y="3646488"/>
          <p14:tracePt t="8540" x="9053513" y="3662363"/>
          <p14:tracePt t="8548" x="9023350" y="3690938"/>
          <p14:tracePt t="8556" x="8993188" y="3721100"/>
          <p14:tracePt t="8564" x="8964613" y="3767138"/>
          <p14:tracePt t="8572" x="8904288" y="3827463"/>
          <p14:tracePt t="8580" x="8813800" y="3932238"/>
          <p14:tracePt t="8588" x="8753475" y="4006850"/>
          <p14:tracePt t="8596" x="8662988" y="4127500"/>
          <p14:tracePt t="8604" x="8558213" y="4262438"/>
          <p14:tracePt t="8612" x="8437563" y="4397375"/>
          <p14:tracePt t="8621" x="8288338" y="4562475"/>
          <p14:tracePt t="8628" x="8153400" y="4727575"/>
          <p14:tracePt t="8637" x="7988300" y="4906963"/>
          <p14:tracePt t="8644" x="7823200" y="5072063"/>
          <p14:tracePt t="8653" x="7642225" y="5237163"/>
          <p14:tracePt t="8661" x="7432675" y="5387975"/>
          <p14:tracePt t="8669" x="7237413" y="5522913"/>
          <p14:tracePt t="8677" x="7026275" y="5641975"/>
          <p14:tracePt t="8685" x="6816725" y="5718175"/>
          <p14:tracePt t="8693" x="6591300" y="5762625"/>
          <p14:tracePt t="8701" x="6381750" y="5792788"/>
          <p14:tracePt t="8709" x="6186488" y="5807075"/>
          <p14:tracePt t="8717" x="5991225" y="5807075"/>
          <p14:tracePt t="8725" x="5810250" y="5807075"/>
          <p14:tracePt t="8733" x="5600700" y="5776913"/>
          <p14:tracePt t="8741" x="5526088" y="5746750"/>
          <p14:tracePt t="8750" x="5389563" y="5702300"/>
          <p14:tracePt t="8758" x="5270500" y="5627688"/>
          <p14:tracePt t="8766" x="5149850" y="5581650"/>
          <p14:tracePt t="8774" x="5135563" y="5567363"/>
          <p14:tracePt t="8782" x="5075238" y="5522913"/>
          <p14:tracePt t="9033" x="5059363" y="5522913"/>
          <p14:tracePt t="9041" x="5045075" y="5522913"/>
          <p14:tracePt t="9049" x="5000625" y="5507038"/>
          <p14:tracePt t="9056" x="4910138" y="5446713"/>
          <p14:tracePt t="9064" x="4805363" y="5372100"/>
          <p14:tracePt t="9072" x="4684713" y="5297488"/>
          <p14:tracePt t="9081" x="4533900" y="5192713"/>
          <p14:tracePt t="9088" x="4368800" y="5087938"/>
          <p14:tracePt t="9097" x="4219575" y="4997450"/>
          <p14:tracePt t="9104" x="4038600" y="4876800"/>
          <p14:tracePt t="9113" x="3873500" y="4802188"/>
          <p14:tracePt t="9121" x="3798888" y="4772025"/>
          <p14:tracePt t="9129" x="3663950" y="4697413"/>
          <p14:tracePt t="9137" x="3529013" y="4651375"/>
          <p14:tracePt t="9145" x="3408363" y="4622800"/>
          <p14:tracePt t="9153" x="3303588" y="4592638"/>
          <p14:tracePt t="9162" x="3213100" y="4562475"/>
          <p14:tracePt t="9169" x="3108325" y="4546600"/>
          <p14:tracePt t="9179" x="3048000" y="4532313"/>
          <p14:tracePt t="9186" x="2973388" y="4532313"/>
          <p14:tracePt t="9195" x="2897188" y="4532313"/>
          <p14:tracePt t="9202" x="2868613" y="4532313"/>
          <p14:tracePt t="9212" x="2808288" y="4532313"/>
          <p14:tracePt t="9218" x="2762250" y="4532313"/>
          <p14:tracePt t="9228" x="2717800" y="4532313"/>
          <p14:tracePt t="9234" x="2673350" y="4532313"/>
          <p14:tracePt t="9244" x="2643188" y="4516438"/>
          <p14:tracePt t="9250" x="2613025" y="4516438"/>
          <p14:tracePt t="9261" x="2597150" y="4516438"/>
          <p14:tracePt t="9266" x="2566988" y="4516438"/>
          <p14:tracePt t="9283" x="2552700" y="4516438"/>
          <p14:tracePt t="9582" x="2536825" y="4516438"/>
          <p14:tracePt t="9590" x="2508250" y="4516438"/>
          <p14:tracePt t="9598" x="2478088" y="4516438"/>
          <p14:tracePt t="9605" x="2447925" y="4532313"/>
          <p14:tracePt t="9613" x="2387600" y="4546600"/>
          <p14:tracePt t="9621" x="2327275" y="4546600"/>
          <p14:tracePt t="9629" x="2282825" y="4562475"/>
          <p14:tracePt t="9637" x="2222500" y="4576763"/>
          <p14:tracePt t="9646" x="2176463" y="4592638"/>
          <p14:tracePt t="9653" x="2101850" y="4606925"/>
          <p14:tracePt t="9662" x="2057400" y="4622800"/>
          <p14:tracePt t="9669" x="1981200" y="4651375"/>
          <p14:tracePt t="9679" x="1936750" y="4667250"/>
          <p14:tracePt t="9686" x="1862138" y="4697413"/>
          <p14:tracePt t="9695" x="1816100" y="4727575"/>
          <p14:tracePt t="9702" x="1757363" y="4757738"/>
          <p14:tracePt t="9712" x="1727200" y="4772025"/>
          <p14:tracePt t="9718" x="1681163" y="4786313"/>
          <p14:tracePt t="9728" x="1651000" y="4832350"/>
          <p14:tracePt t="9734" x="1606550" y="4862513"/>
          <p14:tracePt t="9744" x="1576388" y="4876800"/>
          <p14:tracePt t="9751" x="1546225" y="4937125"/>
          <p14:tracePt t="9761" x="1531938" y="4951413"/>
          <p14:tracePt t="9767" x="1501775" y="5011738"/>
          <p14:tracePt t="9777" x="1501775" y="5041900"/>
          <p14:tracePt t="9783" x="1485900" y="5087938"/>
          <p14:tracePt t="9795" x="1485900" y="5132388"/>
          <p14:tracePt t="9799" x="1485900" y="5176838"/>
          <p14:tracePt t="9811" x="1485900" y="5237163"/>
          <p14:tracePt t="9815" x="1485900" y="5297488"/>
          <p14:tracePt t="9828" x="1485900" y="5341938"/>
          <p14:tracePt t="9832" x="1485900" y="5402263"/>
          <p14:tracePt t="9845" x="1485900" y="5432425"/>
          <p14:tracePt t="9849" x="1485900" y="5507038"/>
          <p14:tracePt t="9861" x="1485900" y="5522913"/>
          <p14:tracePt t="9865" x="1516063" y="5597525"/>
          <p14:tracePt t="9878" x="1516063" y="5627688"/>
          <p14:tracePt t="9883" x="1546225" y="5672138"/>
          <p14:tracePt t="9895" x="1546225" y="5718175"/>
          <p14:tracePt t="9899" x="1576388" y="5762625"/>
          <p14:tracePt t="9911" x="1592263" y="5807075"/>
          <p14:tracePt t="9915" x="1620838" y="5853113"/>
          <p14:tracePt t="9928" x="1651000" y="5897563"/>
          <p14:tracePt t="9929" x="1666875" y="5942013"/>
          <p14:tracePt t="9936" x="1697038" y="5988050"/>
          <p14:tracePt t="9945" x="1727200" y="6048375"/>
          <p14:tracePt t="9952" x="1757363" y="6092825"/>
          <p14:tracePt t="9962" x="1801813" y="6153150"/>
          <p14:tracePt t="9969" x="1831975" y="6197600"/>
          <p14:tracePt t="9978" x="1876425" y="6257925"/>
          <p14:tracePt t="9985" x="1906588" y="6302375"/>
          <p14:tracePt t="9994" x="1936750" y="6348413"/>
          <p14:tracePt t="10001" x="1981200" y="6392863"/>
          <p14:tracePt t="10011" x="2011363" y="6437313"/>
          <p14:tracePt t="10017" x="2071688" y="6483350"/>
          <p14:tracePt t="10027" x="2117725" y="6527800"/>
          <p14:tracePt t="10033" x="2176463" y="6572250"/>
          <p14:tracePt t="10044" x="2236788" y="6618288"/>
          <p14:tracePt t="10049" x="2282825" y="6648450"/>
          <p14:tracePt t="10061" x="2341563" y="6692900"/>
          <p14:tracePt t="10065" x="2401888" y="6723063"/>
          <p14:tracePt t="10077" x="2447925" y="6753225"/>
          <p14:tracePt t="10081" x="2508250" y="6783388"/>
          <p14:tracePt t="10094" x="2566988" y="6797675"/>
          <p14:tracePt t="10098" x="2613025" y="6813550"/>
          <p14:tracePt t="10111" x="2657475" y="6827838"/>
          <p14:tracePt t="10115" x="2717800" y="6843713"/>
          <p14:tracePt t="10128" x="2762250" y="6843713"/>
          <p14:tracePt t="10342" x="3768725" y="6827838"/>
          <p14:tracePt t="10349" x="3798888" y="6813550"/>
          <p14:tracePt t="10356" x="3829050" y="6783388"/>
          <p14:tracePt t="10364" x="3859213" y="6737350"/>
          <p14:tracePt t="10372" x="3889375" y="6707188"/>
          <p14:tracePt t="10380" x="3919538" y="6662738"/>
          <p14:tracePt t="10388" x="3948113" y="6618288"/>
          <p14:tracePt t="10396" x="3963988" y="6572250"/>
          <p14:tracePt t="10404" x="3978275" y="6542088"/>
          <p14:tracePt t="10412" x="4008438" y="6483350"/>
          <p14:tracePt t="10420" x="4008438" y="6467475"/>
          <p14:tracePt t="10429" x="4024313" y="6423025"/>
          <p14:tracePt t="10436" x="4038600" y="6378575"/>
          <p14:tracePt t="10445" x="4054475" y="6332538"/>
          <p14:tracePt t="10453" x="4054475" y="6302375"/>
          <p14:tracePt t="10461" x="4068763" y="6242050"/>
          <p14:tracePt t="10469" x="4068763" y="6213475"/>
          <p14:tracePt t="10479" x="4084638" y="6167438"/>
          <p14:tracePt t="10485" x="4084638" y="6122988"/>
          <p14:tracePt t="10496" x="4084638" y="6076950"/>
          <p14:tracePt t="10501" x="4084638" y="6018213"/>
          <p14:tracePt t="10511" x="4084638" y="5972175"/>
          <p14:tracePt t="10517" x="4084638" y="5911850"/>
          <p14:tracePt t="10527" x="4084638" y="5883275"/>
          <p14:tracePt t="10534" x="4084638" y="5807075"/>
          <p14:tracePt t="10544" x="4084638" y="5762625"/>
          <p14:tracePt t="10550" x="4084638" y="5732463"/>
          <p14:tracePt t="10561" x="4068763" y="5657850"/>
          <p14:tracePt t="10566" x="4068763" y="5641975"/>
          <p14:tracePt t="10577" x="4054475" y="5597525"/>
          <p14:tracePt t="10582" x="4038600" y="5553075"/>
          <p14:tracePt t="10594" x="4038600" y="5522913"/>
          <p14:tracePt t="10598" x="4024313" y="5492750"/>
          <p14:tracePt t="10611" x="4024313" y="5476875"/>
          <p14:tracePt t="10614" x="4008438" y="5446713"/>
          <p14:tracePt t="10628" x="3994150" y="5418138"/>
          <p14:tracePt t="10634" x="3978275" y="5402263"/>
          <p14:tracePt t="10645" x="3963988" y="5372100"/>
          <p14:tracePt t="10650" x="3948113" y="5341938"/>
          <p14:tracePt t="10661" x="3933825" y="5311775"/>
          <p14:tracePt t="10664" x="3919538" y="5281613"/>
          <p14:tracePt t="10678" x="3889375" y="5253038"/>
          <p14:tracePt t="10683" x="3859213" y="5222875"/>
          <p14:tracePt t="10695" x="3829050" y="5192713"/>
          <p14:tracePt t="10700" x="3783013" y="5162550"/>
          <p14:tracePt t="10712" x="3738563" y="5132388"/>
          <p14:tracePt t="10713" x="3694113" y="5102225"/>
          <p14:tracePt t="10719" x="3633788" y="5057775"/>
          <p14:tracePt t="10728" x="3559175" y="5027613"/>
          <p14:tracePt t="10735" x="3498850" y="4997450"/>
          <p14:tracePt t="10744" x="3422650" y="4967288"/>
          <p14:tracePt t="10751" x="3348038" y="4937125"/>
          <p14:tracePt t="10761" x="3273425" y="4906963"/>
          <p14:tracePt t="10767" x="3182938" y="4892675"/>
          <p14:tracePt t="10777" x="3122613" y="4876800"/>
          <p14:tracePt t="10784" x="3048000" y="4876800"/>
          <p14:tracePt t="10795" x="3003550" y="4862513"/>
          <p14:tracePt t="10800" x="2927350" y="4862513"/>
          <p14:tracePt t="10811" x="2852738" y="4862513"/>
          <p14:tracePt t="10817" x="2792413" y="4862513"/>
          <p14:tracePt t="10828" x="2717800" y="4862513"/>
          <p14:tracePt t="10833" x="2657475" y="4876800"/>
          <p14:tracePt t="10844" x="2613025" y="4876800"/>
          <p14:tracePt t="10850" x="2522538" y="4906963"/>
          <p14:tracePt t="10861" x="2492375" y="4906963"/>
          <p14:tracePt t="10865" x="2447925" y="4906963"/>
          <p14:tracePt t="10878" x="2401888" y="4922838"/>
          <p14:tracePt t="10883" x="2357438" y="4922838"/>
          <p14:tracePt t="10895" x="2312988" y="4937125"/>
          <p14:tracePt t="10901" x="2282825" y="4937125"/>
          <p14:tracePt t="10911" x="2252663" y="4937125"/>
          <p14:tracePt t="10916" x="2222500" y="4937125"/>
          <p14:tracePt t="10928" x="2206625" y="4937125"/>
          <p14:tracePt t="10932" x="2192338" y="4937125"/>
          <p14:tracePt t="10945" x="2176463" y="4937125"/>
          <p14:tracePt t="10949" x="2162175" y="4937125"/>
          <p14:tracePt t="10962" x="2147888" y="4937125"/>
          <p14:tracePt t="10970" x="2132013" y="4937125"/>
          <p14:tracePt t="21115" x="2147888" y="4937125"/>
          <p14:tracePt t="21123" x="2192338" y="4906963"/>
          <p14:tracePt t="21130" x="2236788" y="4892675"/>
          <p14:tracePt t="21137" x="2266950" y="4876800"/>
          <p14:tracePt t="21145" x="2297113" y="4846638"/>
          <p14:tracePt t="21154" x="2341563" y="4832350"/>
          <p14:tracePt t="21162" x="2387600" y="4816475"/>
          <p14:tracePt t="21170" x="2478088" y="4786313"/>
          <p14:tracePt t="21178" x="2552700" y="4757738"/>
          <p14:tracePt t="21186" x="2627313" y="4741863"/>
          <p14:tracePt t="21194" x="2687638" y="4727575"/>
          <p14:tracePt t="21202" x="2747963" y="4711700"/>
          <p14:tracePt t="21210" x="2778125" y="4711700"/>
          <p14:tracePt t="21219" x="2822575" y="4711700"/>
          <p14:tracePt t="21226" x="2868613" y="4711700"/>
          <p14:tracePt t="21235" x="2897188" y="4711700"/>
          <p14:tracePt t="21243" x="2943225" y="4711700"/>
          <p14:tracePt t="21252" x="2973388" y="4727575"/>
          <p14:tracePt t="21259" x="3003550" y="4727575"/>
          <p14:tracePt t="21268" x="3048000" y="4757738"/>
          <p14:tracePt t="21275" x="3062288" y="4757738"/>
          <p14:tracePt t="21285" x="3108325" y="4757738"/>
          <p14:tracePt t="21291" x="3152775" y="4772025"/>
          <p14:tracePt t="21302" x="3198813" y="4772025"/>
          <p14:tracePt t="21308" x="3243263" y="4772025"/>
          <p14:tracePt t="21318" x="3303588" y="4772025"/>
          <p14:tracePt t="21324" x="3348038" y="4772025"/>
          <p14:tracePt t="21334" x="3408363" y="4772025"/>
          <p14:tracePt t="21340" x="3468688" y="4757738"/>
          <p14:tracePt t="21351" x="3513138" y="4741863"/>
          <p14:tracePt t="21356" x="3587750" y="4727575"/>
          <p14:tracePt t="21368" x="3617913" y="4711700"/>
          <p14:tracePt t="21372" x="3663950" y="4697413"/>
          <p14:tracePt t="21385" x="3694113" y="4681538"/>
          <p14:tracePt t="21390" x="3724275" y="4667250"/>
          <p14:tracePt t="21402" x="3754438" y="4651375"/>
          <p14:tracePt t="21407" x="3768725" y="4651375"/>
          <p14:tracePt t="21418" x="3783013" y="4651375"/>
          <p14:tracePt t="21423" x="3798888" y="4651375"/>
          <p14:tracePt t="21435" x="3798888" y="4637088"/>
          <p14:tracePt t="21451" x="3813175" y="4637088"/>
          <p14:tracePt t="22487" x="3798888" y="4637088"/>
          <p14:tracePt t="22495" x="3783013" y="4622800"/>
          <p14:tracePt t="22502" x="3754438" y="4592638"/>
          <p14:tracePt t="22510" x="3724275" y="4546600"/>
          <p14:tracePt t="22519" x="3678238" y="4486275"/>
          <p14:tracePt t="22526" x="3648075" y="4441825"/>
          <p14:tracePt t="22535" x="3617913" y="4381500"/>
          <p14:tracePt t="22542" x="3587750" y="4306888"/>
          <p14:tracePt t="22551" x="3559175" y="4262438"/>
          <p14:tracePt t="22558" x="3529013" y="4202113"/>
          <p14:tracePt t="22568" x="3513138" y="4171950"/>
          <p14:tracePt t="22575" x="3498850" y="4127500"/>
          <p14:tracePt t="22583" x="3482975" y="4081463"/>
          <p14:tracePt t="22591" x="3468688" y="4037013"/>
          <p14:tracePt t="22599" x="3468688" y="4006850"/>
          <p14:tracePt t="22607" x="3452813" y="3976688"/>
          <p14:tracePt t="22615" x="3452813" y="3946525"/>
          <p14:tracePt t="22623" x="3452813" y="3916363"/>
          <p14:tracePt t="22631" x="3452813" y="3902075"/>
          <p14:tracePt t="22639" x="3452813" y="3886200"/>
          <p14:tracePt t="22647" x="3452813" y="3856038"/>
          <p14:tracePt t="22664" x="3452813" y="3841750"/>
          <p14:tracePt t="22680" x="3452813" y="3827463"/>
          <p14:tracePt t="22729" x="3452813" y="3811588"/>
          <p14:tracePt t="22745" x="3452813" y="3797300"/>
          <p14:tracePt t="22778" x="3468688" y="3781425"/>
          <p14:tracePt t="22785" x="3482975" y="3781425"/>
          <p14:tracePt t="22793" x="3482975" y="3767138"/>
          <p14:tracePt t="22801" x="3498850" y="3767138"/>
          <p14:tracePt t="22809" x="3529013" y="3751263"/>
          <p14:tracePt t="22817" x="3543300" y="3751263"/>
          <p14:tracePt t="22825" x="3559175" y="3751263"/>
          <p14:tracePt t="22833" x="3573463" y="3751263"/>
          <p14:tracePt t="22841" x="3603625" y="3751263"/>
          <p14:tracePt t="22849" x="3617913" y="3751263"/>
          <p14:tracePt t="22857" x="3648075" y="3751263"/>
          <p14:tracePt t="22865" x="3663950" y="3751263"/>
          <p14:tracePt t="22873" x="3678238" y="3751263"/>
          <p14:tracePt t="22881" x="3694113" y="3751263"/>
          <p14:tracePt t="22898" x="3708400" y="3751263"/>
          <p14:tracePt t="22907" x="3708400" y="3767138"/>
          <p14:tracePt t="22923" x="3724275" y="3767138"/>
          <p14:tracePt t="22980" x="3724275" y="3781425"/>
          <p14:tracePt t="23061" x="3708400" y="3781425"/>
          <p14:tracePt t="23068" x="3694113" y="3781425"/>
          <p14:tracePt t="23076" x="3663950" y="3781425"/>
          <p14:tracePt t="23084" x="3633788" y="3781425"/>
          <p14:tracePt t="23092" x="3603625" y="3781425"/>
          <p14:tracePt t="23099" x="3573463" y="3767138"/>
          <p14:tracePt t="23108" x="3543300" y="3751263"/>
          <p14:tracePt t="23115" x="3513138" y="3736975"/>
          <p14:tracePt t="23124" x="3482975" y="3721100"/>
          <p14:tracePt t="23132" x="3452813" y="3721100"/>
          <p14:tracePt t="23140" x="3438525" y="3690938"/>
          <p14:tracePt t="23148" x="3422650" y="3676650"/>
          <p14:tracePt t="23156" x="3408363" y="3662363"/>
          <p14:tracePt t="23164" x="3408363" y="3646488"/>
          <p14:tracePt t="23174" x="3394075" y="3616325"/>
          <p14:tracePt t="23180" x="3378200" y="3602038"/>
          <p14:tracePt t="23188" x="3378200" y="3586163"/>
          <p14:tracePt t="23196" x="3378200" y="3556000"/>
          <p14:tracePt t="23206" x="3363913" y="3541713"/>
          <p14:tracePt t="23213" x="3363913" y="3525838"/>
          <p14:tracePt t="23222" x="3363913" y="3511550"/>
          <p14:tracePt t="23229" x="3363913" y="3497263"/>
          <p14:tracePt t="23238" x="3363913" y="3481388"/>
          <p14:tracePt t="23245" x="3363913" y="3467100"/>
          <p14:tracePt t="23255" x="3363913" y="3436938"/>
          <p14:tracePt t="23262" x="3363913" y="3421063"/>
          <p14:tracePt t="23277" x="3363913" y="3406775"/>
          <p14:tracePt t="23288" x="3363913" y="3390900"/>
          <p14:tracePt t="23294" x="3363913" y="3376613"/>
          <p14:tracePt t="23304" x="3363913" y="3360738"/>
          <p14:tracePt t="23318" x="3363913" y="3346450"/>
          <p14:tracePt t="23326" x="3363913" y="3332163"/>
          <p14:tracePt t="23334" x="3378200" y="3316288"/>
          <p14:tracePt t="23342" x="3394075" y="3316288"/>
          <p14:tracePt t="23349" x="3408363" y="3302000"/>
          <p14:tracePt t="23358" x="3422650" y="3286125"/>
          <p14:tracePt t="23366" x="3438525" y="3271838"/>
          <p14:tracePt t="23374" x="3452813" y="3271838"/>
          <p14:tracePt t="23382" x="3482975" y="3255963"/>
          <p14:tracePt t="23390" x="3498850" y="3255963"/>
          <p14:tracePt t="23398" x="3513138" y="3241675"/>
          <p14:tracePt t="23406" x="3543300" y="3241675"/>
          <p14:tracePt t="23414" x="3559175" y="3225800"/>
          <p14:tracePt t="23422" x="3573463" y="3225800"/>
          <p14:tracePt t="23430" x="3587750" y="3225800"/>
          <p14:tracePt t="23439" x="3603625" y="3225800"/>
          <p14:tracePt t="23446" x="3617913" y="3225800"/>
          <p14:tracePt t="23472" x="3633788" y="3225800"/>
          <p14:tracePt t="23495" x="3648075" y="3225800"/>
          <p14:tracePt t="23552" x="3648075" y="3241675"/>
          <p14:tracePt t="23560" x="3663950" y="3241675"/>
          <p14:tracePt t="23617" x="3678238" y="3241675"/>
          <p14:tracePt t="23649" x="3678238" y="3255963"/>
          <p14:tracePt t="23706" x="3663950" y="3255963"/>
          <p14:tracePt t="23714" x="3648075" y="3241675"/>
          <p14:tracePt t="23722" x="3617913" y="3225800"/>
          <p14:tracePt t="23729" x="3603625" y="3195638"/>
          <p14:tracePt t="23738" x="3587750" y="3181350"/>
          <p14:tracePt t="23745" x="3559175" y="3167063"/>
          <p14:tracePt t="23754" x="3543300" y="3136900"/>
          <p14:tracePt t="23761" x="3529013" y="3121025"/>
          <p14:tracePt t="23769" x="3498850" y="3090863"/>
          <p14:tracePt t="23777" x="3482975" y="3076575"/>
          <p14:tracePt t="23785" x="3482975" y="3046413"/>
          <p14:tracePt t="23794" x="3468688" y="3046413"/>
          <p14:tracePt t="23802" x="3468688" y="3030538"/>
          <p14:tracePt t="23810" x="3468688" y="3001963"/>
          <p14:tracePt t="23819" x="3452813" y="3001963"/>
          <p14:tracePt t="23826" x="3452813" y="2986088"/>
          <p14:tracePt t="23834" x="3452813" y="2971800"/>
          <p14:tracePt t="23859" x="3452813" y="2955925"/>
          <p14:tracePt t="23932" x="3452813" y="2941638"/>
          <p14:tracePt t="23964" x="3452813" y="2925763"/>
          <p14:tracePt t="23980" x="3452813" y="2911475"/>
          <p14:tracePt t="24020" x="3452813" y="2895600"/>
          <p14:tracePt t="24084" x="3452813" y="2881313"/>
          <p14:tracePt t="24118" x="3452813" y="2867025"/>
          <p14:tracePt t="24126" x="3468688" y="2867025"/>
          <p14:tracePt t="24134" x="3468688" y="2851150"/>
          <p14:tracePt t="24141" x="3482975" y="2851150"/>
          <p14:tracePt t="24150" x="3482975" y="2836863"/>
          <p14:tracePt t="24157" x="3498850" y="2820988"/>
          <p14:tracePt t="24165" x="3498850" y="2806700"/>
          <p14:tracePt t="24173" x="3513138" y="2806700"/>
          <p14:tracePt t="24181" x="3513138" y="2790825"/>
          <p14:tracePt t="24198" x="3529013" y="2790825"/>
          <p14:tracePt t="24214" x="3529013" y="2776538"/>
          <p14:tracePt t="24247" x="3543300" y="2776538"/>
          <p14:tracePt t="24295" x="3559175" y="2776538"/>
          <p14:tracePt t="24319" x="3573463" y="2776538"/>
          <p14:tracePt t="24335" x="3587750" y="2776538"/>
          <p14:tracePt t="24359" x="3603625" y="2776538"/>
          <p14:tracePt t="24368" x="3603625" y="2760663"/>
          <p14:tracePt t="24416" x="3603625" y="2746375"/>
          <p14:tracePt t="24424" x="3603625" y="2730500"/>
          <p14:tracePt t="24432" x="3573463" y="2716213"/>
          <p14:tracePt t="24439" x="3573463" y="2701925"/>
          <p14:tracePt t="24448" x="3559175" y="2686050"/>
          <p14:tracePt t="24455" x="3543300" y="2655888"/>
          <p14:tracePt t="24464" x="3529013" y="2625725"/>
          <p14:tracePt t="24471" x="3529013" y="2595563"/>
          <p14:tracePt t="24480" x="3513138" y="2581275"/>
          <p14:tracePt t="24488" x="3498850" y="2551113"/>
          <p14:tracePt t="24496" x="3498850" y="2520950"/>
          <p14:tracePt t="24506" x="3482975" y="2476500"/>
          <p14:tracePt t="24513" x="3482975" y="2460625"/>
          <p14:tracePt t="24521" x="3482975" y="2416175"/>
          <p14:tracePt t="24528" x="3482975" y="2386013"/>
          <p14:tracePt t="24538" x="3482975" y="2355850"/>
          <p14:tracePt t="24545" x="3482975" y="2325688"/>
          <p14:tracePt t="24555" x="3482975" y="2295525"/>
          <p14:tracePt t="24561" x="3482975" y="2265363"/>
          <p14:tracePt t="24571" x="3482975" y="2235200"/>
          <p14:tracePt t="24577" x="3498850" y="2220913"/>
          <p14:tracePt t="24588" x="3498850" y="2206625"/>
          <p14:tracePt t="24593" x="3498850" y="2190750"/>
          <p14:tracePt t="24605" x="3513138" y="2176463"/>
          <p14:tracePt t="24621" x="3513138" y="2160588"/>
          <p14:tracePt t="24633" x="3529013" y="2160588"/>
          <p14:tracePt t="24666" x="3543300" y="2160588"/>
          <p14:tracePt t="24698" x="3559175" y="2160588"/>
          <p14:tracePt t="24714" x="3573463" y="2160588"/>
          <p14:tracePt t="24730" x="3587750" y="2160588"/>
          <p14:tracePt t="24755" x="3603625" y="2160588"/>
          <p14:tracePt t="24772" x="3617913" y="2160588"/>
          <p14:tracePt t="24812" x="3617913" y="2176463"/>
          <p14:tracePt t="25046" x="3603625" y="2160588"/>
          <p14:tracePt t="25055" x="3573463" y="2130425"/>
          <p14:tracePt t="25061" x="3529013" y="2071688"/>
          <p14:tracePt t="25069" x="3468688" y="1965325"/>
          <p14:tracePt t="25077" x="3378200" y="1816100"/>
          <p14:tracePt t="25085" x="3303588" y="1665288"/>
          <p14:tracePt t="25093" x="3227388" y="1485900"/>
          <p14:tracePt t="25101" x="3182938" y="1411288"/>
          <p14:tracePt t="25110" x="3122613" y="1290638"/>
          <p14:tracePt t="25117" x="3062288" y="1185863"/>
          <p14:tracePt t="25126" x="3048000" y="1139825"/>
          <p14:tracePt t="25134" x="3017838" y="1081088"/>
          <p14:tracePt t="25142" x="2987675" y="1020763"/>
          <p14:tracePt t="25150" x="2943225" y="974725"/>
          <p14:tracePt t="25158" x="2927350" y="946150"/>
          <p14:tracePt t="25166" x="2897188" y="915988"/>
          <p14:tracePt t="25174" x="2882900" y="885825"/>
          <p14:tracePt t="25182" x="2868613" y="869950"/>
          <p14:tracePt t="25190" x="2852738" y="839788"/>
          <p14:tracePt t="25198" x="2838450" y="825500"/>
          <p14:tracePt t="25206" x="2822575" y="809625"/>
          <p14:tracePt t="25214" x="2808288" y="781050"/>
          <p14:tracePt t="25222" x="2792413" y="765175"/>
          <p14:tracePt t="25230" x="2792413" y="750888"/>
          <p14:tracePt t="25239" x="2778125" y="750888"/>
          <p14:tracePt t="25247" x="2778125" y="735013"/>
          <p14:tracePt t="25255" x="2762250" y="735013"/>
          <p14:tracePt t="25263" x="2762250" y="720725"/>
          <p14:tracePt t="25280" x="2762250" y="704850"/>
          <p14:tracePt t="25361" x="2747963" y="704850"/>
          <p14:tracePt t="25401" x="2732088" y="704850"/>
          <p14:tracePt t="25417" x="2717800" y="690563"/>
          <p14:tracePt t="25425" x="2701925" y="690563"/>
          <p14:tracePt t="25441" x="2687638" y="690563"/>
          <p14:tracePt t="25449" x="2657475" y="690563"/>
          <p14:tracePt t="25457" x="2643188" y="690563"/>
          <p14:tracePt t="25473" x="2627313" y="690563"/>
          <p14:tracePt t="25481" x="2613025" y="690563"/>
          <p14:tracePt t="25497" x="2597150" y="690563"/>
          <p14:tracePt t="25635" x="2597150" y="674688"/>
          <p14:tracePt t="25651" x="2597150" y="660400"/>
          <p14:tracePt t="25667" x="2613025" y="644525"/>
          <p14:tracePt t="25675" x="2613025" y="630238"/>
          <p14:tracePt t="25683" x="2627313" y="615950"/>
          <p14:tracePt t="25690" x="2643188" y="600075"/>
          <p14:tracePt t="25699" x="2673350" y="585788"/>
          <p14:tracePt t="25707" x="2687638" y="569913"/>
          <p14:tracePt t="25715" x="2701925" y="555625"/>
          <p14:tracePt t="25723" x="2732088" y="539750"/>
          <p14:tracePt t="25732" x="2747963" y="525463"/>
          <p14:tracePt t="25739" x="2778125" y="509588"/>
          <p14:tracePt t="25747" x="2808288" y="495300"/>
          <p14:tracePt t="25755" x="2838450" y="479425"/>
          <p14:tracePt t="25763" x="2868613" y="479425"/>
          <p14:tracePt t="25771" x="2897188" y="479425"/>
          <p14:tracePt t="25779" x="2927350" y="465138"/>
          <p14:tracePt t="25788" x="2957513" y="465138"/>
          <p14:tracePt t="25796" x="2973388" y="465138"/>
          <p14:tracePt t="25805" x="3003550" y="465138"/>
          <p14:tracePt t="25812" x="3017838" y="465138"/>
          <p14:tracePt t="25821" x="3033713" y="465138"/>
          <p14:tracePt t="25828" x="3048000" y="465138"/>
          <p14:tracePt t="25845" x="3062288" y="465138"/>
          <p14:tracePt t="25861" x="3078163" y="465138"/>
          <p14:tracePt t="25885" x="3092450" y="465138"/>
          <p14:tracePt t="25918" x="3108325" y="479425"/>
          <p14:tracePt t="25933" x="3122613" y="479425"/>
          <p14:tracePt t="25949" x="3138488" y="495300"/>
          <p14:tracePt t="25957" x="3152775" y="509588"/>
          <p14:tracePt t="25974" x="3168650" y="525463"/>
          <p14:tracePt t="25990" x="3182938" y="539750"/>
          <p14:tracePt t="26006" x="3182938" y="555625"/>
          <p14:tracePt t="26014" x="3198813" y="569913"/>
          <p14:tracePt t="26030" x="3198813" y="585788"/>
          <p14:tracePt t="26039" x="3213100" y="585788"/>
          <p14:tracePt t="26047" x="3213100" y="600075"/>
          <p14:tracePt t="26071" x="3227388" y="615950"/>
          <p14:tracePt t="26078" x="3227388" y="630238"/>
          <p14:tracePt t="26104" x="3227388" y="644525"/>
          <p14:tracePt t="26224" x="3227388" y="630238"/>
          <p14:tracePt t="26240" x="3227388" y="615950"/>
          <p14:tracePt t="26256" x="3227388" y="600075"/>
          <p14:tracePt t="26280" x="3227388" y="585788"/>
          <p14:tracePt t="26288" x="3243263" y="585788"/>
          <p14:tracePt t="26296" x="3243263" y="569913"/>
          <p14:tracePt t="26330" x="3257550" y="555625"/>
          <p14:tracePt t="26353" x="3273425" y="555625"/>
          <p14:tracePt t="26362" x="3273425" y="539750"/>
          <p14:tracePt t="26377" x="3287713" y="539750"/>
          <p14:tracePt t="26385" x="3317875" y="525463"/>
          <p14:tracePt t="26393" x="3333750" y="525463"/>
          <p14:tracePt t="26401" x="3348038" y="509588"/>
          <p14:tracePt t="26409" x="3378200" y="495300"/>
          <p14:tracePt t="26417" x="3408363" y="495300"/>
          <p14:tracePt t="26426" x="3422650" y="479425"/>
          <p14:tracePt t="26433" x="3452813" y="465138"/>
          <p14:tracePt t="26442" x="3482975" y="450850"/>
          <p14:tracePt t="26449" x="3513138" y="450850"/>
          <p14:tracePt t="26458" x="3529013" y="450850"/>
          <p14:tracePt t="26465" x="3543300" y="434975"/>
          <p14:tracePt t="26474" x="3559175" y="434975"/>
          <p14:tracePt t="26491" x="3573463" y="434975"/>
          <p14:tracePt t="26506" x="3587750" y="434975"/>
          <p14:tracePt t="26523" x="3603625" y="434975"/>
          <p14:tracePt t="26539" x="3603625" y="450850"/>
          <p14:tracePt t="26547" x="3617913" y="450850"/>
          <p14:tracePt t="26555" x="3617913" y="465138"/>
          <p14:tracePt t="26563" x="3633788" y="465138"/>
          <p14:tracePt t="26571" x="3633788" y="479425"/>
          <p14:tracePt t="26579" x="3648075" y="495300"/>
          <p14:tracePt t="26588" x="3663950" y="495300"/>
          <p14:tracePt t="26594" x="3663950" y="509588"/>
          <p14:tracePt t="26604" x="3678238" y="525463"/>
          <p14:tracePt t="26611" x="3678238" y="539750"/>
          <p14:tracePt t="26619" x="3694113" y="539750"/>
          <p14:tracePt t="26627" x="3694113" y="555625"/>
          <p14:tracePt t="26635" x="3708400" y="569913"/>
          <p14:tracePt t="26643" x="3708400" y="585788"/>
          <p14:tracePt t="26660" x="3708400" y="600075"/>
          <p14:tracePt t="26668" x="3724275" y="600075"/>
          <p14:tracePt t="26676" x="3724275" y="615950"/>
          <p14:tracePt t="26701" x="3724275" y="630238"/>
          <p14:tracePt t="26757" x="3724275" y="644525"/>
          <p14:tracePt t="26846" x="3724275" y="630238"/>
          <p14:tracePt t="26856" x="3738563" y="630238"/>
          <p14:tracePt t="26869" x="3738563" y="615950"/>
          <p14:tracePt t="26878" x="3738563" y="600075"/>
          <p14:tracePt t="26894" x="3754438" y="585788"/>
          <p14:tracePt t="26902" x="3768725" y="569913"/>
          <p14:tracePt t="26910" x="3783013" y="569913"/>
          <p14:tracePt t="26918" x="3798888" y="555625"/>
          <p14:tracePt t="26927" x="3813175" y="525463"/>
          <p14:tracePt t="26934" x="3843338" y="509588"/>
          <p14:tracePt t="26942" x="3859213" y="495300"/>
          <p14:tracePt t="26950" x="3889375" y="479425"/>
          <p14:tracePt t="26959" x="3903663" y="465138"/>
          <p14:tracePt t="26966" x="3933825" y="450850"/>
          <p14:tracePt t="26975" x="3948113" y="434975"/>
          <p14:tracePt t="26982" x="3978275" y="434975"/>
          <p14:tracePt t="26991" x="3994150" y="420688"/>
          <p14:tracePt t="26998" x="4024313" y="404813"/>
          <p14:tracePt t="27007" x="4038600" y="390525"/>
          <p14:tracePt t="27014" x="4054475" y="390525"/>
          <p14:tracePt t="27023" x="4068763" y="390525"/>
          <p14:tracePt t="27031" x="4084638" y="374650"/>
          <p14:tracePt t="27047" x="4098925" y="374650"/>
          <p14:tracePt t="27063" x="4114800" y="374650"/>
          <p14:tracePt t="27088" x="4129088" y="374650"/>
          <p14:tracePt t="27112" x="4143375" y="374650"/>
          <p14:tracePt t="27128" x="4159250" y="374650"/>
          <p14:tracePt t="27138" x="4173538" y="390525"/>
          <p14:tracePt t="27143" x="4189413" y="390525"/>
          <p14:tracePt t="27152" x="4189413" y="404813"/>
          <p14:tracePt t="27160" x="4219575" y="404813"/>
          <p14:tracePt t="27168" x="4233863" y="420688"/>
          <p14:tracePt t="27176" x="4264025" y="434975"/>
          <p14:tracePt t="27184" x="4279900" y="450850"/>
          <p14:tracePt t="27192" x="4308475" y="479425"/>
          <p14:tracePt t="27200" x="4354513" y="495300"/>
          <p14:tracePt t="27208" x="4368800" y="495300"/>
          <p14:tracePt t="27217" x="4398963" y="525463"/>
          <p14:tracePt t="27224" x="4429125" y="539750"/>
          <p14:tracePt t="27233" x="4459288" y="555625"/>
          <p14:tracePt t="27241" x="4475163" y="585788"/>
          <p14:tracePt t="27249" x="4489450" y="600075"/>
          <p14:tracePt t="27257" x="4503738" y="615950"/>
          <p14:tracePt t="27265" x="4519613" y="630238"/>
          <p14:tracePt t="27273" x="4533900" y="644525"/>
          <p14:tracePt t="27281" x="4533900" y="660400"/>
          <p14:tracePt t="27289" x="4549775" y="660400"/>
          <p14:tracePt t="27297" x="4549775" y="674688"/>
          <p14:tracePt t="27322" x="4549775" y="6905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34617" y="765176"/>
            <a:ext cx="677733" cy="677733"/>
          </a:xfrm>
          <a:prstGeom prst="rect">
            <a:avLst/>
          </a:prstGeom>
          <a:solidFill>
            <a:srgbClr val="EA516C"/>
          </a:solidFill>
          <a:ln w="19050">
            <a:solidFill>
              <a:srgbClr val="E5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5</a:t>
            </a:r>
            <a:endParaRPr lang="en-GB" sz="60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2279650" y="765176"/>
            <a:ext cx="6856113" cy="677733"/>
          </a:xfrm>
          <a:prstGeom prst="roundRect">
            <a:avLst/>
          </a:prstGeom>
          <a:solidFill>
            <a:srgbClr val="EA516C"/>
          </a:solidFill>
          <a:ln w="19050">
            <a:solidFill>
              <a:srgbClr val="E5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many?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50" y="1639362"/>
            <a:ext cx="3717497" cy="27881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12" t="13043" r="-10781" b="40823"/>
          <a:stretch/>
        </p:blipFill>
        <p:spPr>
          <a:xfrm>
            <a:off x="6112476" y="4044778"/>
            <a:ext cx="3799874" cy="2048047"/>
          </a:xfrm>
          <a:prstGeom prst="rect">
            <a:avLst/>
          </a:prstGeom>
          <a:solidFill>
            <a:srgbClr val="020202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" b="-1012"/>
          <a:stretch/>
        </p:blipFill>
        <p:spPr>
          <a:xfrm>
            <a:off x="6112476" y="1639362"/>
            <a:ext cx="3799874" cy="23477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4" b="18812"/>
          <a:stretch/>
        </p:blipFill>
        <p:spPr>
          <a:xfrm>
            <a:off x="2279651" y="4514335"/>
            <a:ext cx="3717496" cy="15830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F50C25EF-F7BB-F241-A636-3E6D5EB42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5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43"/>
    </mc:Choice>
    <mc:Fallback xmlns="">
      <p:transition spd="slow" advTm="72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9" x="4549775" y="704850"/>
          <p14:tracePt t="3217" x="4533900" y="720725"/>
          <p14:tracePt t="3225" x="4519613" y="765175"/>
          <p14:tracePt t="3231" x="4475163" y="825500"/>
          <p14:tracePt t="3241" x="4445000" y="869950"/>
          <p14:tracePt t="3247" x="4414838" y="946150"/>
          <p14:tracePt t="3257" x="4368800" y="1020763"/>
          <p14:tracePt t="3264" x="4324350" y="1095375"/>
          <p14:tracePt t="3272" x="4279900" y="1185863"/>
          <p14:tracePt t="3280" x="4233863" y="1276350"/>
          <p14:tracePt t="3288" x="4203700" y="1365250"/>
          <p14:tracePt t="3296" x="4159250" y="1455738"/>
          <p14:tracePt t="3304" x="4129088" y="1530350"/>
          <p14:tracePt t="3313" x="4114800" y="1604963"/>
          <p14:tracePt t="3320" x="4084638" y="1681163"/>
          <p14:tracePt t="3329" x="4068763" y="1755775"/>
          <p14:tracePt t="3336" x="4054475" y="1830388"/>
          <p14:tracePt t="3344" x="4038600" y="1890713"/>
          <p14:tracePt t="3352" x="4024313" y="1951038"/>
          <p14:tracePt t="3361" x="4024313" y="2011363"/>
          <p14:tracePt t="3369" x="4008438" y="2071688"/>
          <p14:tracePt t="3377" x="3994150" y="2130425"/>
          <p14:tracePt t="3385" x="3978275" y="2176463"/>
          <p14:tracePt t="3393" x="3963988" y="2220913"/>
          <p14:tracePt t="3401" x="3963988" y="2251075"/>
          <p14:tracePt t="3409" x="3948113" y="2325688"/>
          <p14:tracePt t="3417" x="3919538" y="2371725"/>
          <p14:tracePt t="3425" x="3903663" y="2416175"/>
          <p14:tracePt t="3433" x="3889375" y="2490788"/>
          <p14:tracePt t="3441" x="3873500" y="2536825"/>
          <p14:tracePt t="3449" x="3843338" y="2611438"/>
          <p14:tracePt t="3458" x="3813175" y="2671763"/>
          <p14:tracePt t="3465" x="3798888" y="2730500"/>
          <p14:tracePt t="3474" x="3783013" y="2760663"/>
          <p14:tracePt t="3481" x="3754438" y="2851150"/>
          <p14:tracePt t="3491" x="3738563" y="2911475"/>
          <p14:tracePt t="3498" x="3708400" y="2986088"/>
          <p14:tracePt t="3507" x="3678238" y="3060700"/>
          <p14:tracePt t="3514" x="3648075" y="3136900"/>
          <p14:tracePt t="3523" x="3603625" y="3195638"/>
          <p14:tracePt t="3530" x="3559175" y="3286125"/>
          <p14:tracePt t="3540" x="3529013" y="3332163"/>
          <p14:tracePt t="3547" x="3482975" y="3406775"/>
          <p14:tracePt t="3557" x="3438525" y="3467100"/>
          <p14:tracePt t="3563" x="3378200" y="3511550"/>
          <p14:tracePt t="3573" x="3317875" y="3556000"/>
          <p14:tracePt t="3579" x="3257550" y="3602038"/>
          <p14:tracePt t="3590" x="3138488" y="3662363"/>
          <p14:tracePt t="3595" x="3048000" y="3706813"/>
          <p14:tracePt t="3607" x="3003550" y="3721100"/>
          <p14:tracePt t="3611" x="2897188" y="3751263"/>
          <p14:tracePt t="3623" x="2808288" y="3767138"/>
          <p14:tracePt t="3628" x="2717800" y="3781425"/>
          <p14:tracePt t="3641" x="2687638" y="3797300"/>
          <p14:tracePt t="3645" x="2627313" y="3797300"/>
          <p14:tracePt t="3658" x="2566988" y="3811588"/>
          <p14:tracePt t="3663" x="2536825" y="3811588"/>
          <p14:tracePt t="3674" x="2492375" y="3811588"/>
          <p14:tracePt t="3679" x="2478088" y="3811588"/>
          <p14:tracePt t="3691" x="2462213" y="3811588"/>
          <p14:tracePt t="3694" x="2447925" y="3811588"/>
          <p14:tracePt t="3708" x="2447925" y="3797300"/>
          <p14:tracePt t="3712" x="2447925" y="3781425"/>
          <p14:tracePt t="5630" x="2447925" y="3767138"/>
          <p14:tracePt t="5638" x="2447925" y="3751263"/>
          <p14:tracePt t="5645" x="2447925" y="3721100"/>
          <p14:tracePt t="5662" x="2447925" y="3706813"/>
          <p14:tracePt t="5670" x="2447925" y="3690938"/>
          <p14:tracePt t="5678" x="2447925" y="3632200"/>
          <p14:tracePt t="5685" x="2447925" y="3602038"/>
          <p14:tracePt t="5695" x="2447925" y="3571875"/>
          <p14:tracePt t="5702" x="2447925" y="3525838"/>
          <p14:tracePt t="5709" x="2447925" y="3481388"/>
          <p14:tracePt t="5718" x="2447925" y="3436938"/>
          <p14:tracePt t="5726" x="2447925" y="3406775"/>
          <p14:tracePt t="5734" x="2447925" y="3332163"/>
          <p14:tracePt t="5742" x="2447925" y="3302000"/>
          <p14:tracePt t="5750" x="2447925" y="3255963"/>
          <p14:tracePt t="5758" x="2447925" y="3211513"/>
          <p14:tracePt t="5767" x="2447925" y="3181350"/>
          <p14:tracePt t="5774" x="2447925" y="3151188"/>
          <p14:tracePt t="5783" x="2447925" y="3121025"/>
          <p14:tracePt t="5790" x="2447925" y="3106738"/>
          <p14:tracePt t="5799" x="2447925" y="3090863"/>
          <p14:tracePt t="5806" x="2447925" y="3076575"/>
          <p14:tracePt t="5815" x="2447925" y="3060700"/>
          <p14:tracePt t="5913" x="2447925" y="3046413"/>
          <p14:tracePt t="6074" x="2447925" y="3060700"/>
          <p14:tracePt t="6092" x="2447925" y="3076575"/>
          <p14:tracePt t="6106" x="2447925" y="3090863"/>
          <p14:tracePt t="6122" x="2447925" y="3106738"/>
          <p14:tracePt t="6138" x="2447925" y="3121025"/>
          <p14:tracePt t="6171" x="2447925" y="3136900"/>
          <p14:tracePt t="6211" x="2447925" y="3151188"/>
          <p14:tracePt t="6229" x="2447925" y="3167063"/>
          <p14:tracePt t="6243" x="2447925" y="3181350"/>
          <p14:tracePt t="6251" x="2447925" y="3195638"/>
          <p14:tracePt t="6259" x="2447925" y="3211513"/>
          <p14:tracePt t="6283" x="2447925" y="3225800"/>
          <p14:tracePt t="6308" x="2447925" y="3241675"/>
          <p14:tracePt t="6502" x="2447925" y="3225800"/>
          <p14:tracePt t="6534" x="2447925" y="3211513"/>
          <p14:tracePt t="6549" x="2447925" y="3195638"/>
          <p14:tracePt t="6565" x="2447925" y="3181350"/>
          <p14:tracePt t="6582" x="2447925" y="3167063"/>
          <p14:tracePt t="6598" x="2447925" y="3151188"/>
          <p14:tracePt t="6639" x="2447925" y="3136900"/>
          <p14:tracePt t="6671" x="2447925" y="3121025"/>
          <p14:tracePt t="6687" x="2447925" y="3106738"/>
          <p14:tracePt t="6703" x="2447925" y="3090863"/>
          <p14:tracePt t="6711" x="2447925" y="3076575"/>
          <p14:tracePt t="6736" x="2447925" y="3060700"/>
          <p14:tracePt t="6752" x="2447925" y="3046413"/>
          <p14:tracePt t="6768" x="2447925" y="3030538"/>
          <p14:tracePt t="6776" x="2447925" y="3016250"/>
          <p14:tracePt t="6792" x="2447925" y="3001963"/>
          <p14:tracePt t="6800" x="2447925" y="2986088"/>
          <p14:tracePt t="6808" x="2447925" y="2971800"/>
          <p14:tracePt t="6816" x="2447925" y="2955925"/>
          <p14:tracePt t="6824" x="2447925" y="2941638"/>
          <p14:tracePt t="6832" x="2447925" y="2911475"/>
          <p14:tracePt t="6840" x="2447925" y="2895600"/>
          <p14:tracePt t="6848" x="2447925" y="2881313"/>
          <p14:tracePt t="6856" x="2447925" y="2867025"/>
          <p14:tracePt t="6864" x="2447925" y="2851150"/>
          <p14:tracePt t="6872" x="2447925" y="2820988"/>
          <p14:tracePt t="6880" x="2447925" y="2806700"/>
          <p14:tracePt t="6897" x="2462213" y="2790825"/>
          <p14:tracePt t="6904" x="2462213" y="2776538"/>
          <p14:tracePt t="6913" x="2462213" y="2760663"/>
          <p14:tracePt t="6938" x="2462213" y="2746375"/>
          <p14:tracePt t="8439" x="2462213" y="2730500"/>
          <p14:tracePt t="8447" x="2462213" y="2701925"/>
          <p14:tracePt t="8455" x="2462213" y="2655888"/>
          <p14:tracePt t="8462" x="2478088" y="2641600"/>
          <p14:tracePt t="8471" x="2478088" y="2611438"/>
          <p14:tracePt t="8480" x="2478088" y="2581275"/>
          <p14:tracePt t="8487" x="2492375" y="2551113"/>
          <p14:tracePt t="8495" x="2492375" y="2520950"/>
          <p14:tracePt t="8503" x="2508250" y="2490788"/>
          <p14:tracePt t="8512" x="2508250" y="2460625"/>
          <p14:tracePt t="8519" x="2508250" y="2446338"/>
          <p14:tracePt t="8528" x="2508250" y="2430463"/>
          <p14:tracePt t="8535" x="2508250" y="2416175"/>
          <p14:tracePt t="8544" x="2508250" y="2400300"/>
          <p14:tracePt t="8559" x="2508250" y="2386013"/>
          <p14:tracePt t="8576" x="2508250" y="2371725"/>
          <p14:tracePt t="8592" x="2508250" y="2355850"/>
          <p14:tracePt t="8600" x="2508250" y="2341563"/>
          <p14:tracePt t="8616" x="2508250" y="2325688"/>
          <p14:tracePt t="8624" x="2508250" y="2311400"/>
          <p14:tracePt t="8640" x="2508250" y="2295525"/>
          <p14:tracePt t="8657" x="2508250" y="2281238"/>
          <p14:tracePt t="8690" x="2508250" y="2265363"/>
          <p14:tracePt t="8802" x="2508250" y="2281238"/>
          <p14:tracePt t="8826" x="2508250" y="2295525"/>
          <p14:tracePt t="8883" x="2508250" y="2311400"/>
          <p14:tracePt t="8923" x="2508250" y="2325688"/>
          <p14:tracePt t="8939" x="2508250" y="2341563"/>
          <p14:tracePt t="8948" x="2508250" y="2355850"/>
          <p14:tracePt t="8955" x="2508250" y="2386013"/>
          <p14:tracePt t="8963" x="2508250" y="2416175"/>
          <p14:tracePt t="8971" x="2508250" y="2446338"/>
          <p14:tracePt t="8980" x="2508250" y="2476500"/>
          <p14:tracePt t="8987" x="2508250" y="2506663"/>
          <p14:tracePt t="8995" x="2508250" y="2520950"/>
          <p14:tracePt t="9003" x="2508250" y="2551113"/>
          <p14:tracePt t="9012" x="2508250" y="2581275"/>
          <p14:tracePt t="9019" x="2508250" y="2611438"/>
          <p14:tracePt t="9028" x="2508250" y="2625725"/>
          <p14:tracePt t="9036" x="2508250" y="2655888"/>
          <p14:tracePt t="9044" x="2508250" y="2686050"/>
          <p14:tracePt t="9053" x="2508250" y="2701925"/>
          <p14:tracePt t="9060" x="2508250" y="2730500"/>
          <p14:tracePt t="9068" x="2508250" y="2760663"/>
          <p14:tracePt t="9076" x="2508250" y="2790825"/>
          <p14:tracePt t="9085" x="2508250" y="2820988"/>
          <p14:tracePt t="9092" x="2508250" y="2851150"/>
          <p14:tracePt t="9100" x="2508250" y="2881313"/>
          <p14:tracePt t="9109" x="2508250" y="2895600"/>
          <p14:tracePt t="9116" x="2508250" y="2911475"/>
          <p14:tracePt t="9124" x="2508250" y="2925763"/>
          <p14:tracePt t="9132" x="2508250" y="2941638"/>
          <p14:tracePt t="9141" x="2508250" y="2955925"/>
          <p14:tracePt t="9157" x="2508250" y="2971800"/>
          <p14:tracePt t="9190" x="2508250" y="2986088"/>
          <p14:tracePt t="9424" x="2508250" y="2971800"/>
          <p14:tracePt t="9464" x="2508250" y="2955925"/>
          <p14:tracePt t="9472" x="2492375" y="2941638"/>
          <p14:tracePt t="9481" x="2492375" y="2925763"/>
          <p14:tracePt t="9488" x="2492375" y="2895600"/>
          <p14:tracePt t="9496" x="2478088" y="2851150"/>
          <p14:tracePt t="9504" x="2478088" y="2806700"/>
          <p14:tracePt t="9512" x="2478088" y="2746375"/>
          <p14:tracePt t="9520" x="2478088" y="2686050"/>
          <p14:tracePt t="9528" x="2478088" y="2611438"/>
          <p14:tracePt t="9536" x="2478088" y="2536825"/>
          <p14:tracePt t="9544" x="2478088" y="2460625"/>
          <p14:tracePt t="9552" x="2478088" y="2416175"/>
          <p14:tracePt t="9560" x="2478088" y="2355850"/>
          <p14:tracePt t="9569" x="2478088" y="2311400"/>
          <p14:tracePt t="9576" x="2478088" y="2265363"/>
          <p14:tracePt t="9585" x="2492375" y="2235200"/>
          <p14:tracePt t="9593" x="2492375" y="2206625"/>
          <p14:tracePt t="9601" x="2492375" y="2190750"/>
          <p14:tracePt t="9609" x="2492375" y="2176463"/>
          <p14:tracePt t="9634" x="2492375" y="2160588"/>
          <p14:tracePt t="9649" x="2508250" y="2160588"/>
          <p14:tracePt t="9731" x="2522538" y="2160588"/>
          <p14:tracePt t="9749" x="2536825" y="2146300"/>
          <p14:tracePt t="9763" x="2552700" y="2146300"/>
          <p14:tracePt t="9771" x="2566988" y="2146300"/>
          <p14:tracePt t="9787" x="2582863" y="2146300"/>
          <p14:tracePt t="9803" x="2597150" y="2146300"/>
          <p14:tracePt t="9836" x="2613025" y="2146300"/>
          <p14:tracePt t="9892" x="2613025" y="2160588"/>
          <p14:tracePt t="9908" x="2627313" y="2176463"/>
          <p14:tracePt t="9916" x="2627313" y="2190750"/>
          <p14:tracePt t="9924" x="2627313" y="2206625"/>
          <p14:tracePt t="9932" x="2643188" y="2206625"/>
          <p14:tracePt t="9940" x="2643188" y="2220913"/>
          <p14:tracePt t="9948" x="2643188" y="2235200"/>
          <p14:tracePt t="9965" x="2643188" y="2251075"/>
          <p14:tracePt t="9982" x="2657475" y="2265363"/>
          <p14:tracePt t="9988" x="2657475" y="2281238"/>
          <p14:tracePt t="10004" x="2673350" y="2295525"/>
          <p14:tracePt t="10013" x="2673350" y="2311400"/>
          <p14:tracePt t="10021" x="2673350" y="2325688"/>
          <p14:tracePt t="10029" x="2687638" y="2341563"/>
          <p14:tracePt t="10036" x="2687638" y="2355850"/>
          <p14:tracePt t="10045" x="2687638" y="2371725"/>
          <p14:tracePt t="10053" x="2701925" y="2386013"/>
          <p14:tracePt t="10061" x="2701925" y="2400300"/>
          <p14:tracePt t="10069" x="2701925" y="2416175"/>
          <p14:tracePt t="10085" x="2701925" y="2430463"/>
          <p14:tracePt t="10093" x="2701925" y="2446338"/>
          <p14:tracePt t="10101" x="2717800" y="2460625"/>
          <p14:tracePt t="10110" x="2717800" y="2476500"/>
          <p14:tracePt t="10117" x="2717800" y="2490788"/>
          <p14:tracePt t="10125" x="2717800" y="2520950"/>
          <p14:tracePt t="10133" x="2717800" y="2536825"/>
          <p14:tracePt t="10142" x="2717800" y="2551113"/>
          <p14:tracePt t="10150" x="2717800" y="2565400"/>
          <p14:tracePt t="10158" x="2717800" y="2581275"/>
          <p14:tracePt t="10166" x="2717800" y="2611438"/>
          <p14:tracePt t="10174" x="2732088" y="2611438"/>
          <p14:tracePt t="10182" x="2732088" y="2641600"/>
          <p14:tracePt t="10190" x="2732088" y="2655888"/>
          <p14:tracePt t="10199" x="2747963" y="2671763"/>
          <p14:tracePt t="10206" x="2747963" y="2686050"/>
          <p14:tracePt t="10214" x="2747963" y="2701925"/>
          <p14:tracePt t="10222" x="2747963" y="2716213"/>
          <p14:tracePt t="10231" x="2762250" y="2730500"/>
          <p14:tracePt t="10238" x="2762250" y="2746375"/>
          <p14:tracePt t="10247" x="2762250" y="2760663"/>
          <p14:tracePt t="10254" x="2762250" y="2790825"/>
          <p14:tracePt t="10262" x="2762250" y="2806700"/>
          <p14:tracePt t="10271" x="2762250" y="2820988"/>
          <p14:tracePt t="10279" x="2762250" y="2851150"/>
          <p14:tracePt t="10287" x="2762250" y="2867025"/>
          <p14:tracePt t="10295" x="2762250" y="2881313"/>
          <p14:tracePt t="10303" x="2762250" y="2911475"/>
          <p14:tracePt t="10311" x="2762250" y="2941638"/>
          <p14:tracePt t="10319" x="2762250" y="2955925"/>
          <p14:tracePt t="10327" x="2762250" y="2986088"/>
          <p14:tracePt t="10336" x="2762250" y="3001963"/>
          <p14:tracePt t="10343" x="2762250" y="3016250"/>
          <p14:tracePt t="10352" x="2762250" y="3046413"/>
          <p14:tracePt t="10368" x="2762250" y="3060700"/>
          <p14:tracePt t="10376" x="2762250" y="3076575"/>
          <p14:tracePt t="10384" x="2762250" y="3090863"/>
          <p14:tracePt t="10392" x="2762250" y="3106738"/>
          <p14:tracePt t="10408" x="2762250" y="3121025"/>
          <p14:tracePt t="10417" x="2762250" y="3136900"/>
          <p14:tracePt t="10441" x="2762250" y="3151188"/>
          <p14:tracePt t="10611" x="2762250" y="3136900"/>
          <p14:tracePt t="10635" x="2762250" y="3121025"/>
          <p14:tracePt t="10658" x="2762250" y="3106738"/>
          <p14:tracePt t="10675" x="2762250" y="3090863"/>
          <p14:tracePt t="10683" x="2762250" y="3076575"/>
          <p14:tracePt t="10690" x="2762250" y="3060700"/>
          <p14:tracePt t="10699" x="2762250" y="3030538"/>
          <p14:tracePt t="10706" x="2762250" y="3016250"/>
          <p14:tracePt t="10715" x="2762250" y="2986088"/>
          <p14:tracePt t="10723" x="2762250" y="2955925"/>
          <p14:tracePt t="10731" x="2778125" y="2925763"/>
          <p14:tracePt t="10739" x="2778125" y="2895600"/>
          <p14:tracePt t="10748" x="2792413" y="2881313"/>
          <p14:tracePt t="10755" x="2792413" y="2851150"/>
          <p14:tracePt t="10764" x="2808288" y="2836863"/>
          <p14:tracePt t="10771" x="2808288" y="2806700"/>
          <p14:tracePt t="10780" x="2808288" y="2790825"/>
          <p14:tracePt t="10787" x="2822575" y="2776538"/>
          <p14:tracePt t="10795" x="2822575" y="2746375"/>
          <p14:tracePt t="10804" x="2838450" y="2716213"/>
          <p14:tracePt t="10812" x="2838450" y="2686050"/>
          <p14:tracePt t="10819" x="2838450" y="2655888"/>
          <p14:tracePt t="10828" x="2852738" y="2625725"/>
          <p14:tracePt t="10836" x="2868613" y="2595563"/>
          <p14:tracePt t="10844" x="2868613" y="2581275"/>
          <p14:tracePt t="10852" x="2882900" y="2551113"/>
          <p14:tracePt t="10860" x="2882900" y="2536825"/>
          <p14:tracePt t="10868" x="2897188" y="2520950"/>
          <p14:tracePt t="10876" x="2897188" y="2506663"/>
          <p14:tracePt t="10884" x="2897188" y="2490788"/>
          <p14:tracePt t="10901" x="2913063" y="2476500"/>
          <p14:tracePt t="10909" x="2913063" y="2460625"/>
          <p14:tracePt t="10925" x="2927350" y="2446338"/>
          <p14:tracePt t="10933" x="2927350" y="2430463"/>
          <p14:tracePt t="10941" x="2943225" y="2416175"/>
          <p14:tracePt t="10958" x="2957513" y="2400300"/>
          <p14:tracePt t="10974" x="2973388" y="2386013"/>
          <p14:tracePt t="10989" x="2987675" y="2371725"/>
          <p14:tracePt t="11014" x="3003550" y="2355850"/>
          <p14:tracePt t="11031" x="3017838" y="2355850"/>
          <p14:tracePt t="11039" x="3017838" y="2341563"/>
          <p14:tracePt t="11046" x="3033713" y="2341563"/>
          <p14:tracePt t="11062" x="3048000" y="2325688"/>
          <p14:tracePt t="11103" x="3048000" y="2311400"/>
          <p14:tracePt t="11119" x="3062288" y="2311400"/>
          <p14:tracePt t="11143" x="3078163" y="2311400"/>
          <p14:tracePt t="11168" x="3092450" y="2311400"/>
          <p14:tracePt t="11216" x="3108325" y="2311400"/>
          <p14:tracePt t="11273" x="3108325" y="2325688"/>
          <p14:tracePt t="11305" x="3108325" y="2341563"/>
          <p14:tracePt t="11321" x="3122613" y="2355850"/>
          <p14:tracePt t="11337" x="3122613" y="2371725"/>
          <p14:tracePt t="11345" x="3122613" y="2386013"/>
          <p14:tracePt t="11353" x="3122613" y="2400300"/>
          <p14:tracePt t="11361" x="3122613" y="2416175"/>
          <p14:tracePt t="11368" x="3138488" y="2430463"/>
          <p14:tracePt t="11377" x="3138488" y="2446338"/>
          <p14:tracePt t="11385" x="3138488" y="2460625"/>
          <p14:tracePt t="11393" x="3138488" y="2490788"/>
          <p14:tracePt t="11401" x="3138488" y="2520950"/>
          <p14:tracePt t="11409" x="3152775" y="2536825"/>
          <p14:tracePt t="11417" x="3152775" y="2565400"/>
          <p14:tracePt t="11425" x="3152775" y="2595563"/>
          <p14:tracePt t="11433" x="3152775" y="2625725"/>
          <p14:tracePt t="11441" x="3152775" y="2655888"/>
          <p14:tracePt t="11449" x="3152775" y="2701925"/>
          <p14:tracePt t="11457" x="3152775" y="2730500"/>
          <p14:tracePt t="11465" x="3152775" y="2760663"/>
          <p14:tracePt t="11473" x="3152775" y="2790825"/>
          <p14:tracePt t="11482" x="3152775" y="2820988"/>
          <p14:tracePt t="11490" x="3152775" y="2851150"/>
          <p14:tracePt t="11499" x="3152775" y="2881313"/>
          <p14:tracePt t="11506" x="3152775" y="2911475"/>
          <p14:tracePt t="11514" x="3152775" y="2941638"/>
          <p14:tracePt t="11522" x="3152775" y="2955925"/>
          <p14:tracePt t="11531" x="3152775" y="2986088"/>
          <p14:tracePt t="11538" x="3152775" y="3016250"/>
          <p14:tracePt t="11547" x="3152775" y="3030538"/>
          <p14:tracePt t="11555" x="3152775" y="3046413"/>
          <p14:tracePt t="11564" x="3152775" y="3060700"/>
          <p14:tracePt t="11571" x="3152775" y="3090863"/>
          <p14:tracePt t="11581" x="3152775" y="3106738"/>
          <p14:tracePt t="11587" x="3152775" y="3121025"/>
          <p14:tracePt t="11597" x="3152775" y="3136900"/>
          <p14:tracePt t="11603" x="3152775" y="3167063"/>
          <p14:tracePt t="11615" x="3152775" y="3181350"/>
          <p14:tracePt t="11619" x="3152775" y="3195638"/>
          <p14:tracePt t="11631" x="3152775" y="3225800"/>
          <p14:tracePt t="11635" x="3152775" y="3255963"/>
          <p14:tracePt t="11648" x="3152775" y="3271838"/>
          <p14:tracePt t="11652" x="3152775" y="3286125"/>
          <p14:tracePt t="11665" x="3152775" y="3302000"/>
          <p14:tracePt t="11669" x="3152775" y="3316288"/>
          <p14:tracePt t="11682" x="3152775" y="3332163"/>
          <p14:tracePt t="11686" x="3152775" y="3346450"/>
          <p14:tracePt t="11702" x="3152775" y="3360738"/>
          <p14:tracePt t="11724" x="3152775" y="3376613"/>
          <p14:tracePt t="11773" x="3152775" y="3390900"/>
          <p14:tracePt t="11919" x="3152775" y="3376613"/>
          <p14:tracePt t="11959" x="3152775" y="3360738"/>
          <p14:tracePt t="11966" x="3152775" y="3346450"/>
          <p14:tracePt t="11974" x="3152775" y="3332163"/>
          <p14:tracePt t="11982" x="3152775" y="3316288"/>
          <p14:tracePt t="11990" x="3152775" y="3302000"/>
          <p14:tracePt t="11998" x="3152775" y="3286125"/>
          <p14:tracePt t="12006" x="3152775" y="3271838"/>
          <p14:tracePt t="12014" x="3152775" y="3241675"/>
          <p14:tracePt t="12022" x="3152775" y="3225800"/>
          <p14:tracePt t="12031" x="3152775" y="3195638"/>
          <p14:tracePt t="12039" x="3152775" y="3181350"/>
          <p14:tracePt t="12048" x="3168650" y="3151188"/>
          <p14:tracePt t="12055" x="3168650" y="3106738"/>
          <p14:tracePt t="12064" x="3182938" y="3076575"/>
          <p14:tracePt t="12071" x="3198813" y="3030538"/>
          <p14:tracePt t="12079" x="3213100" y="2986088"/>
          <p14:tracePt t="12087" x="3243263" y="2941638"/>
          <p14:tracePt t="12095" x="3273425" y="2881313"/>
          <p14:tracePt t="12103" x="3303588" y="2820988"/>
          <p14:tracePt t="12111" x="3317875" y="2760663"/>
          <p14:tracePt t="12120" x="3348038" y="2701925"/>
          <p14:tracePt t="12127" x="3363913" y="2671763"/>
          <p14:tracePt t="12136" x="3422650" y="2595563"/>
          <p14:tracePt t="12144" x="3422650" y="2565400"/>
          <p14:tracePt t="12152" x="3452813" y="2536825"/>
          <p14:tracePt t="12160" x="3482975" y="2490788"/>
          <p14:tracePt t="12168" x="3513138" y="2460625"/>
          <p14:tracePt t="12176" x="3543300" y="2430463"/>
          <p14:tracePt t="12184" x="3559175" y="2416175"/>
          <p14:tracePt t="12192" x="3603625" y="2371725"/>
          <p14:tracePt t="12200" x="3648075" y="2341563"/>
          <p14:tracePt t="12208" x="3678238" y="2325688"/>
          <p14:tracePt t="12216" x="3708400" y="2295525"/>
          <p14:tracePt t="12224" x="3738563" y="2281238"/>
          <p14:tracePt t="12232" x="3783013" y="2251075"/>
          <p14:tracePt t="12240" x="3829050" y="2220913"/>
          <p14:tracePt t="12248" x="3859213" y="2220913"/>
          <p14:tracePt t="12256" x="3889375" y="2190750"/>
          <p14:tracePt t="12265" x="3919538" y="2176463"/>
          <p14:tracePt t="12272" x="3948113" y="2160588"/>
          <p14:tracePt t="12281" x="3963988" y="2146300"/>
          <p14:tracePt t="12288" x="3994150" y="2130425"/>
          <p14:tracePt t="12298" x="4008438" y="2130425"/>
          <p14:tracePt t="12305" x="4024313" y="2116138"/>
          <p14:tracePt t="12321" x="4038600" y="2116138"/>
          <p14:tracePt t="12334" x="4054475" y="2116138"/>
          <p14:tracePt t="12338" x="4068763" y="2100263"/>
          <p14:tracePt t="12362" x="4084638" y="2100263"/>
          <p14:tracePt t="12394" x="4098925" y="2100263"/>
          <p14:tracePt t="12500" x="4114800" y="2100263"/>
          <p14:tracePt t="12508" x="4114800" y="2116138"/>
          <p14:tracePt t="12515" x="4129088" y="2130425"/>
          <p14:tracePt t="12523" x="4129088" y="2146300"/>
          <p14:tracePt t="12531" x="4143375" y="2160588"/>
          <p14:tracePt t="12539" x="4143375" y="2190750"/>
          <p14:tracePt t="12547" x="4143375" y="2220913"/>
          <p14:tracePt t="12555" x="4159250" y="2235200"/>
          <p14:tracePt t="12564" x="4159250" y="2265363"/>
          <p14:tracePt t="12572" x="4159250" y="2281238"/>
          <p14:tracePt t="12579" x="4159250" y="2311400"/>
          <p14:tracePt t="12596" x="4159250" y="2325688"/>
          <p14:tracePt t="12604" x="4159250" y="2341563"/>
          <p14:tracePt t="12612" x="4159250" y="2355850"/>
          <p14:tracePt t="12620" x="4159250" y="2371725"/>
          <p14:tracePt t="12627" x="4159250" y="2386013"/>
          <p14:tracePt t="12636" x="4159250" y="2416175"/>
          <p14:tracePt t="12643" x="4159250" y="2430463"/>
          <p14:tracePt t="12652" x="4159250" y="2460625"/>
          <p14:tracePt t="12660" x="4159250" y="2490788"/>
          <p14:tracePt t="12668" x="4159250" y="2506663"/>
          <p14:tracePt t="12676" x="4143375" y="2536825"/>
          <p14:tracePt t="12684" x="4143375" y="2565400"/>
          <p14:tracePt t="12692" x="4129088" y="2595563"/>
          <p14:tracePt t="12700" x="4129088" y="2611438"/>
          <p14:tracePt t="12708" x="4129088" y="2641600"/>
          <p14:tracePt t="12716" x="4114800" y="2671763"/>
          <p14:tracePt t="12724" x="4114800" y="2701925"/>
          <p14:tracePt t="12732" x="4114800" y="2746375"/>
          <p14:tracePt t="12740" x="4098925" y="2790825"/>
          <p14:tracePt t="12749" x="4098925" y="2836863"/>
          <p14:tracePt t="12757" x="4084638" y="2895600"/>
          <p14:tracePt t="12765" x="4084638" y="2955925"/>
          <p14:tracePt t="12773" x="4084638" y="2986088"/>
          <p14:tracePt t="12781" x="4068763" y="3046413"/>
          <p14:tracePt t="12789" x="4068763" y="3090863"/>
          <p14:tracePt t="12798" x="4068763" y="3121025"/>
          <p14:tracePt t="12805" x="4068763" y="3136900"/>
          <p14:tracePt t="12815" x="4068763" y="3167063"/>
          <p14:tracePt t="12832" x="4068763" y="3181350"/>
          <p14:tracePt t="12848" x="4068763" y="3195638"/>
          <p14:tracePt t="12854" x="4054475" y="3195638"/>
          <p14:tracePt t="12871" x="4038600" y="3195638"/>
          <p14:tracePt t="13355" x="4038600" y="3181350"/>
          <p14:tracePt t="13365" x="4038600" y="3167063"/>
          <p14:tracePt t="13371" x="4038600" y="3136900"/>
          <p14:tracePt t="13379" x="4038600" y="3121025"/>
          <p14:tracePt t="13387" x="4038600" y="3090863"/>
          <p14:tracePt t="13395" x="4038600" y="3076575"/>
          <p14:tracePt t="13403" x="4038600" y="3046413"/>
          <p14:tracePt t="13411" x="4038600" y="3001963"/>
          <p14:tracePt t="13419" x="4038600" y="2955925"/>
          <p14:tracePt t="13427" x="4038600" y="2911475"/>
          <p14:tracePt t="13435" x="4038600" y="2867025"/>
          <p14:tracePt t="13443" x="4054475" y="2851150"/>
          <p14:tracePt t="13451" x="4054475" y="2806700"/>
          <p14:tracePt t="13459" x="4054475" y="2776538"/>
          <p14:tracePt t="13467" x="4054475" y="2746375"/>
          <p14:tracePt t="13475" x="4068763" y="2716213"/>
          <p14:tracePt t="13484" x="4068763" y="2686050"/>
          <p14:tracePt t="13491" x="4068763" y="2671763"/>
          <p14:tracePt t="13500" x="4068763" y="2655888"/>
          <p14:tracePt t="13507" x="4084638" y="2641600"/>
          <p14:tracePt t="13516" x="4084638" y="2611438"/>
          <p14:tracePt t="13524" x="4084638" y="2595563"/>
          <p14:tracePt t="13541" x="4098925" y="2565400"/>
          <p14:tracePt t="13549" x="4098925" y="2551113"/>
          <p14:tracePt t="13556" x="4098925" y="2536825"/>
          <p14:tracePt t="13564" x="4114800" y="2506663"/>
          <p14:tracePt t="13572" x="4114800" y="2490788"/>
          <p14:tracePt t="13581" x="4129088" y="2460625"/>
          <p14:tracePt t="13589" x="4143375" y="2430463"/>
          <p14:tracePt t="13598" x="4143375" y="2416175"/>
          <p14:tracePt t="13605" x="4159250" y="2386013"/>
          <p14:tracePt t="13613" x="4159250" y="2355850"/>
          <p14:tracePt t="13621" x="4173538" y="2341563"/>
          <p14:tracePt t="13629" x="4189413" y="2311400"/>
          <p14:tracePt t="13637" x="4189413" y="2295525"/>
          <p14:tracePt t="13645" x="4203700" y="2281238"/>
          <p14:tracePt t="13654" x="4203700" y="2265363"/>
          <p14:tracePt t="13661" x="4203700" y="2251075"/>
          <p14:tracePt t="13669" x="4219575" y="2251075"/>
          <p14:tracePt t="13677" x="4219575" y="2235200"/>
          <p14:tracePt t="13694" x="4219575" y="2220913"/>
          <p14:tracePt t="13710" x="4233863" y="2206625"/>
          <p14:tracePt t="13719" x="4233863" y="2190750"/>
          <p14:tracePt t="13726" x="4249738" y="2190750"/>
          <p14:tracePt t="13734" x="4264025" y="2176463"/>
          <p14:tracePt t="13742" x="4264025" y="2160588"/>
          <p14:tracePt t="13750" x="4279900" y="2160588"/>
          <p14:tracePt t="13758" x="4294188" y="2146300"/>
          <p14:tracePt t="13766" x="4308475" y="2130425"/>
          <p14:tracePt t="13774" x="4324350" y="2116138"/>
          <p14:tracePt t="13782" x="4338638" y="2116138"/>
          <p14:tracePt t="13790" x="4338638" y="2100263"/>
          <p14:tracePt t="13799" x="4354513" y="2100263"/>
          <p14:tracePt t="13806" x="4368800" y="2085975"/>
          <p14:tracePt t="13815" x="4384675" y="2085975"/>
          <p14:tracePt t="13823" x="4398963" y="2085975"/>
          <p14:tracePt t="13839" x="4414838" y="2071688"/>
          <p14:tracePt t="13848" x="4429125" y="2071688"/>
          <p14:tracePt t="13865" x="4445000" y="2071688"/>
          <p14:tracePt t="13871" x="4459288" y="2071688"/>
          <p14:tracePt t="13904" x="4475163" y="2071688"/>
          <p14:tracePt t="14017" x="4489450" y="2071688"/>
          <p14:tracePt t="14042" x="4503738" y="2071688"/>
          <p14:tracePt t="14058" x="4519613" y="2071688"/>
          <p14:tracePt t="14082" x="4533900" y="2071688"/>
          <p14:tracePt t="14114" x="4549775" y="2071688"/>
          <p14:tracePt t="14155" x="4564063" y="2071688"/>
          <p14:tracePt t="14856" x="4564063" y="2085975"/>
          <p14:tracePt t="14881" x="4564063" y="2100263"/>
          <p14:tracePt t="14889" x="4564063" y="2116138"/>
          <p14:tracePt t="14897" x="4579938" y="2130425"/>
          <p14:tracePt t="14913" x="4579938" y="2146300"/>
          <p14:tracePt t="14921" x="4594225" y="2146300"/>
          <p14:tracePt t="14946" x="4594225" y="2160588"/>
          <p14:tracePt t="15018" x="4594225" y="2176463"/>
          <p14:tracePt t="15026" x="4610100" y="2176463"/>
          <p14:tracePt t="15035" x="4610100" y="2190750"/>
          <p14:tracePt t="15052" x="4624388" y="2206625"/>
          <p14:tracePt t="15059" x="4624388" y="2220913"/>
          <p14:tracePt t="15066" x="4624388" y="2235200"/>
          <p14:tracePt t="15075" x="4640263" y="2251075"/>
          <p14:tracePt t="15082" x="4640263" y="2265363"/>
          <p14:tracePt t="15090" x="4654550" y="2265363"/>
          <p14:tracePt t="15098" x="4668838" y="2281238"/>
          <p14:tracePt t="15115" x="4684713" y="2295525"/>
          <p14:tracePt t="15124" x="4684713" y="2311400"/>
          <p14:tracePt t="15131" x="4699000" y="2311400"/>
          <p14:tracePt t="15139" x="4699000" y="2325688"/>
          <p14:tracePt t="15156" x="4714875" y="2341563"/>
          <p14:tracePt t="15163" x="4714875" y="2355850"/>
          <p14:tracePt t="15179" x="4729163" y="2371725"/>
          <p14:tracePt t="15188" x="4729163" y="2400300"/>
          <p14:tracePt t="15195" x="4745038" y="2416175"/>
          <p14:tracePt t="15203" x="4759325" y="2446338"/>
          <p14:tracePt t="15211" x="4775200" y="2476500"/>
          <p14:tracePt t="15219" x="4789488" y="2506663"/>
          <p14:tracePt t="15228" x="4805363" y="2536825"/>
          <p14:tracePt t="15236" x="4819650" y="2581275"/>
          <p14:tracePt t="15243" x="4849813" y="2625725"/>
          <p14:tracePt t="15252" x="4879975" y="2671763"/>
          <p14:tracePt t="15260" x="4910138" y="2730500"/>
          <p14:tracePt t="15269" x="4940300" y="2790825"/>
          <p14:tracePt t="15276" x="4954588" y="2836863"/>
          <p14:tracePt t="15285" x="4984750" y="2881313"/>
          <p14:tracePt t="15292" x="4984750" y="2895600"/>
          <p14:tracePt t="15301" x="5014913" y="2941638"/>
          <p14:tracePt t="15308" x="5014913" y="2986088"/>
          <p14:tracePt t="15318" x="5029200" y="3016250"/>
          <p14:tracePt t="15324" x="5045075" y="3046413"/>
          <p14:tracePt t="15341" x="5045075" y="3060700"/>
          <p14:tracePt t="15351" x="5045075" y="3076575"/>
          <p14:tracePt t="15357" x="5045075" y="3090863"/>
          <p14:tracePt t="15447" x="5059363" y="3106738"/>
          <p14:tracePt t="15470" x="5059363" y="3136900"/>
          <p14:tracePt t="15479" x="5059363" y="3167063"/>
          <p14:tracePt t="15486" x="5059363" y="3181350"/>
          <p14:tracePt t="15494" x="5059363" y="3211513"/>
          <p14:tracePt t="15501" x="5059363" y="3241675"/>
          <p14:tracePt t="15510" x="5059363" y="3271838"/>
          <p14:tracePt t="15518" x="5059363" y="3286125"/>
          <p14:tracePt t="15526" x="5059363" y="3316288"/>
          <p14:tracePt t="15535" x="5075238" y="3332163"/>
          <p14:tracePt t="15542" x="5075238" y="3346450"/>
          <p14:tracePt t="15551" x="5075238" y="3360738"/>
          <p14:tracePt t="15568" x="5075238" y="3376613"/>
          <p14:tracePt t="15583" x="5089525" y="3376613"/>
          <p14:tracePt t="15591" x="5089525" y="3390900"/>
          <p14:tracePt t="15607" x="5089525" y="3406775"/>
          <p14:tracePt t="15615" x="5089525" y="3421063"/>
          <p14:tracePt t="15623" x="5089525" y="3436938"/>
          <p14:tracePt t="15631" x="5089525" y="3451225"/>
          <p14:tracePt t="15639" x="5089525" y="3467100"/>
          <p14:tracePt t="19942" x="5089525" y="3451225"/>
          <p14:tracePt t="19950" x="5105400" y="3421063"/>
          <p14:tracePt t="19957" x="5105400" y="3406775"/>
          <p14:tracePt t="19966" x="5119688" y="3376613"/>
          <p14:tracePt t="19974" x="5149850" y="3346450"/>
          <p14:tracePt t="19982" x="5165725" y="3316288"/>
          <p14:tracePt t="19990" x="5195888" y="3286125"/>
          <p14:tracePt t="19998" x="5210175" y="3255963"/>
          <p14:tracePt t="20006" x="5240338" y="3241675"/>
          <p14:tracePt t="20014" x="5254625" y="3211513"/>
          <p14:tracePt t="20022" x="5284788" y="3195638"/>
          <p14:tracePt t="20030" x="5300663" y="3181350"/>
          <p14:tracePt t="20038" x="5330825" y="3151188"/>
          <p14:tracePt t="20046" x="5345113" y="3136900"/>
          <p14:tracePt t="20055" x="5360988" y="3121025"/>
          <p14:tracePt t="20062" x="5375275" y="3121025"/>
          <p14:tracePt t="20070" x="5389563" y="3106738"/>
          <p14:tracePt t="20079" x="5405438" y="3090863"/>
          <p14:tracePt t="20086" x="5419725" y="3090863"/>
          <p14:tracePt t="20111" x="5435600" y="3090863"/>
          <p14:tracePt t="20127" x="5449888" y="3090863"/>
          <p14:tracePt t="20151" x="5465763" y="3090863"/>
          <p14:tracePt t="20184" x="5480050" y="3090863"/>
          <p14:tracePt t="20209" x="5480050" y="3106738"/>
          <p14:tracePt t="20217" x="5480050" y="3121025"/>
          <p14:tracePt t="20225" x="5495925" y="3136900"/>
          <p14:tracePt t="20232" x="5495925" y="3151188"/>
          <p14:tracePt t="20240" x="5495925" y="3167063"/>
          <p14:tracePt t="20257" x="5510213" y="3181350"/>
          <p14:tracePt t="20265" x="5510213" y="3195638"/>
          <p14:tracePt t="20273" x="5510213" y="3211513"/>
          <p14:tracePt t="20280" x="5526088" y="3225800"/>
          <p14:tracePt t="20289" x="5526088" y="3241675"/>
          <p14:tracePt t="20296" x="5526088" y="3255963"/>
          <p14:tracePt t="20305" x="5540375" y="3255963"/>
          <p14:tracePt t="20312" x="5540375" y="3271838"/>
          <p14:tracePt t="20322" x="5556250" y="3271838"/>
          <p14:tracePt t="20329" x="5570538" y="3286125"/>
          <p14:tracePt t="20337" x="5570538" y="3302000"/>
          <p14:tracePt t="20345" x="5584825" y="3302000"/>
          <p14:tracePt t="20353" x="5600700" y="3316288"/>
          <p14:tracePt t="20361" x="5614988" y="3316288"/>
          <p14:tracePt t="20369" x="5630863" y="3316288"/>
          <p14:tracePt t="20377" x="5645150" y="3332163"/>
          <p14:tracePt t="20385" x="5661025" y="3332163"/>
          <p14:tracePt t="20393" x="5675313" y="3332163"/>
          <p14:tracePt t="20401" x="5691188" y="3332163"/>
          <p14:tracePt t="20417" x="5735638" y="3332163"/>
          <p14:tracePt t="20426" x="5749925" y="3332163"/>
          <p14:tracePt t="20434" x="5780088" y="3316288"/>
          <p14:tracePt t="20442" x="5826125" y="3286125"/>
          <p14:tracePt t="20450" x="5870575" y="3271838"/>
          <p14:tracePt t="20458" x="5916613" y="3241675"/>
          <p14:tracePt t="20466" x="5975350" y="3225800"/>
          <p14:tracePt t="20474" x="6021388" y="3211513"/>
          <p14:tracePt t="20482" x="6096000" y="3181350"/>
          <p14:tracePt t="20490" x="6126163" y="3181350"/>
          <p14:tracePt t="20498" x="6200775" y="3151188"/>
          <p14:tracePt t="20506" x="6230938" y="3151188"/>
          <p14:tracePt t="20515" x="6305550" y="3151188"/>
          <p14:tracePt t="20522" x="6351588" y="3151188"/>
          <p14:tracePt t="20530" x="6396038" y="3151188"/>
          <p14:tracePt t="20539" x="6442075" y="3151188"/>
          <p14:tracePt t="20547" x="6456363" y="3151188"/>
          <p14:tracePt t="20556" x="6486525" y="3167063"/>
          <p14:tracePt t="20563" x="6516688" y="3181350"/>
          <p14:tracePt t="20572" x="6546850" y="3211513"/>
          <p14:tracePt t="20579" x="6561138" y="3211513"/>
          <p14:tracePt t="20588" x="6591300" y="3225800"/>
          <p14:tracePt t="20595" x="6591300" y="3241675"/>
          <p14:tracePt t="20605" x="6607175" y="3241675"/>
          <p14:tracePt t="20622" x="6621463" y="3255963"/>
          <p14:tracePt t="23926" x="6621463" y="3225800"/>
          <p14:tracePt t="23935" x="6621463" y="3211513"/>
          <p14:tracePt t="23941" x="6621463" y="3167063"/>
          <p14:tracePt t="23950" x="6621463" y="3121025"/>
          <p14:tracePt t="23957" x="6621463" y="3076575"/>
          <p14:tracePt t="23966" x="6621463" y="3016250"/>
          <p14:tracePt t="23974" x="6621463" y="2986088"/>
          <p14:tracePt t="23982" x="6621463" y="2911475"/>
          <p14:tracePt t="23990" x="6621463" y="2851150"/>
          <p14:tracePt t="23998" x="6621463" y="2836863"/>
          <p14:tracePt t="24006" x="6621463" y="2790825"/>
          <p14:tracePt t="24015" x="6621463" y="2760663"/>
          <p14:tracePt t="24022" x="6621463" y="2716213"/>
          <p14:tracePt t="24031" x="6621463" y="2686050"/>
          <p14:tracePt t="24038" x="6621463" y="2671763"/>
          <p14:tracePt t="24047" x="6621463" y="2641600"/>
          <p14:tracePt t="24054" x="6621463" y="2611438"/>
          <p14:tracePt t="24063" x="6621463" y="2581275"/>
          <p14:tracePt t="24070" x="6621463" y="2565400"/>
          <p14:tracePt t="24079" x="6621463" y="2536825"/>
          <p14:tracePt t="24087" x="6621463" y="2506663"/>
          <p14:tracePt t="24095" x="6621463" y="2490788"/>
          <p14:tracePt t="24103" x="6635750" y="2460625"/>
          <p14:tracePt t="24111" x="6635750" y="2430463"/>
          <p14:tracePt t="24119" x="6651625" y="2400300"/>
          <p14:tracePt t="24127" x="6651625" y="2386013"/>
          <p14:tracePt t="24135" x="6665913" y="2355850"/>
          <p14:tracePt t="24143" x="6665913" y="2341563"/>
          <p14:tracePt t="24151" x="6665913" y="2325688"/>
          <p14:tracePt t="24159" x="6681788" y="2311400"/>
          <p14:tracePt t="24167" x="6681788" y="2295525"/>
          <p14:tracePt t="24176" x="6681788" y="2281238"/>
          <p14:tracePt t="24183" x="6696075" y="2265363"/>
          <p14:tracePt t="24192" x="6696075" y="2251075"/>
          <p14:tracePt t="24200" x="6696075" y="2235200"/>
          <p14:tracePt t="24209" x="6711950" y="2235200"/>
          <p14:tracePt t="24216" x="6711950" y="2220913"/>
          <p14:tracePt t="24233" x="6726238" y="2206625"/>
          <p14:tracePt t="24242" x="6726238" y="2190750"/>
          <p14:tracePt t="24256" x="6726238" y="2176463"/>
          <p14:tracePt t="24273" x="6742113" y="2160588"/>
          <p14:tracePt t="24297" x="6742113" y="2146300"/>
          <p14:tracePt t="24313" x="6756400" y="2146300"/>
          <p14:tracePt t="24346" x="6772275" y="2146300"/>
          <p14:tracePt t="24378" x="6786563" y="2146300"/>
          <p14:tracePt t="24402" x="6802438" y="2146300"/>
          <p14:tracePt t="24435" x="6816725" y="2146300"/>
          <p14:tracePt t="24443" x="6816725" y="2160588"/>
          <p14:tracePt t="24450" x="6816725" y="2176463"/>
          <p14:tracePt t="24458" x="6816725" y="2190750"/>
          <p14:tracePt t="24466" x="6831013" y="2206625"/>
          <p14:tracePt t="24475" x="6831013" y="2220913"/>
          <p14:tracePt t="24482" x="6831013" y="2251075"/>
          <p14:tracePt t="24491" x="6831013" y="2281238"/>
          <p14:tracePt t="24498" x="6831013" y="2295525"/>
          <p14:tracePt t="24506" x="6831013" y="2325688"/>
          <p14:tracePt t="24514" x="6831013" y="2355850"/>
          <p14:tracePt t="24523" x="6831013" y="2371725"/>
          <p14:tracePt t="24531" x="6831013" y="2386013"/>
          <p14:tracePt t="24539" x="6831013" y="2400300"/>
          <p14:tracePt t="24547" x="6831013" y="2430463"/>
          <p14:tracePt t="24555" x="6831013" y="2446338"/>
          <p14:tracePt t="24572" x="6831013" y="2460625"/>
          <p14:tracePt t="24579" x="6831013" y="2476500"/>
          <p14:tracePt t="24587" x="6831013" y="2490788"/>
          <p14:tracePt t="24595" x="6831013" y="2506663"/>
          <p14:tracePt t="24603" x="6831013" y="2520950"/>
          <p14:tracePt t="24611" x="6831013" y="2536825"/>
          <p14:tracePt t="24619" x="6831013" y="2551113"/>
          <p14:tracePt t="24636" x="6831013" y="2565400"/>
          <p14:tracePt t="24644" x="6831013" y="2581275"/>
          <p14:tracePt t="24652" x="6831013" y="2595563"/>
          <p14:tracePt t="24660" x="6831013" y="2611438"/>
          <p14:tracePt t="24676" x="6831013" y="2625725"/>
          <p14:tracePt t="24692" x="6831013" y="2641600"/>
          <p14:tracePt t="24701" x="6831013" y="2655888"/>
          <p14:tracePt t="24717" x="6831013" y="2671763"/>
          <p14:tracePt t="24726" x="6831013" y="2686050"/>
          <p14:tracePt t="24733" x="6846888" y="2716213"/>
          <p14:tracePt t="24741" x="6846888" y="2730500"/>
          <p14:tracePt t="24749" x="6846888" y="2746375"/>
          <p14:tracePt t="24756" x="6846888" y="2760663"/>
          <p14:tracePt t="24765" x="6861175" y="2776538"/>
          <p14:tracePt t="24773" x="6861175" y="2790825"/>
          <p14:tracePt t="24781" x="6861175" y="2806700"/>
          <p14:tracePt t="24789" x="6861175" y="2820988"/>
          <p14:tracePt t="24797" x="6877050" y="2836863"/>
          <p14:tracePt t="24814" x="6877050" y="2851150"/>
          <p14:tracePt t="24821" x="6877050" y="2867025"/>
          <p14:tracePt t="24830" x="6891338" y="2881313"/>
          <p14:tracePt t="24838" x="6891338" y="2895600"/>
          <p14:tracePt t="24846" x="6891338" y="2911475"/>
          <p14:tracePt t="24862" x="6907213" y="2925763"/>
          <p14:tracePt t="24887" x="6907213" y="2941638"/>
          <p14:tracePt t="25727" x="6907213" y="2925763"/>
          <p14:tracePt t="25734" x="6907213" y="2911475"/>
          <p14:tracePt t="25743" x="6907213" y="2867025"/>
          <p14:tracePt t="25750" x="6907213" y="2836863"/>
          <p14:tracePt t="25759" x="6907213" y="2790825"/>
          <p14:tracePt t="25766" x="6907213" y="2746375"/>
          <p14:tracePt t="25775" x="6907213" y="2716213"/>
          <p14:tracePt t="25782" x="6907213" y="2671763"/>
          <p14:tracePt t="25791" x="6907213" y="2625725"/>
          <p14:tracePt t="25798" x="6907213" y="2595563"/>
          <p14:tracePt t="25806" x="6907213" y="2565400"/>
          <p14:tracePt t="25814" x="6907213" y="2536825"/>
          <p14:tracePt t="25822" x="6907213" y="2506663"/>
          <p14:tracePt t="25830" x="6907213" y="2490788"/>
          <p14:tracePt t="25838" x="6907213" y="2460625"/>
          <p14:tracePt t="25846" x="6907213" y="2446338"/>
          <p14:tracePt t="25855" x="6907213" y="2430463"/>
          <p14:tracePt t="25862" x="6907213" y="2416175"/>
          <p14:tracePt t="25879" x="6907213" y="2400300"/>
          <p14:tracePt t="25887" x="6907213" y="2386013"/>
          <p14:tracePt t="25895" x="6907213" y="2371725"/>
          <p14:tracePt t="25911" x="6907213" y="2355850"/>
          <p14:tracePt t="25920" x="6907213" y="2341563"/>
          <p14:tracePt t="25936" x="6907213" y="2325688"/>
          <p14:tracePt t="25952" x="6907213" y="2311400"/>
          <p14:tracePt t="25969" x="6907213" y="2295525"/>
          <p14:tracePt t="25993" x="6907213" y="2281238"/>
          <p14:tracePt t="26163" x="6907213" y="2295525"/>
          <p14:tracePt t="26178" x="6907213" y="2311400"/>
          <p14:tracePt t="26186" x="6907213" y="2325688"/>
          <p14:tracePt t="26194" x="6891338" y="2341563"/>
          <p14:tracePt t="26202" x="6891338" y="2355850"/>
          <p14:tracePt t="26210" x="6891338" y="2371725"/>
          <p14:tracePt t="26218" x="6891338" y="2386013"/>
          <p14:tracePt t="26226" x="6877050" y="2400300"/>
          <p14:tracePt t="26234" x="6877050" y="2416175"/>
          <p14:tracePt t="26250" x="6877050" y="2430463"/>
          <p14:tracePt t="26258" x="6877050" y="2446338"/>
          <p14:tracePt t="26275" x="6877050" y="2460625"/>
          <p14:tracePt t="26283" x="6877050" y="2476500"/>
          <p14:tracePt t="26299" x="6877050" y="2490788"/>
          <p14:tracePt t="26315" x="6877050" y="2506663"/>
          <p14:tracePt t="26331" x="6877050" y="2520950"/>
          <p14:tracePt t="26339" x="6877050" y="2536825"/>
          <p14:tracePt t="26355" x="6877050" y="2551113"/>
          <p14:tracePt t="26364" x="6861175" y="2565400"/>
          <p14:tracePt t="26380" x="6861175" y="2581275"/>
          <p14:tracePt t="26387" x="6861175" y="2595563"/>
          <p14:tracePt t="26396" x="6861175" y="2611438"/>
          <p14:tracePt t="26403" x="6861175" y="2625725"/>
          <p14:tracePt t="26412" x="6861175" y="2655888"/>
          <p14:tracePt t="26420" x="6861175" y="2686050"/>
          <p14:tracePt t="26428" x="6861175" y="2701925"/>
          <p14:tracePt t="26436" x="6861175" y="2716213"/>
          <p14:tracePt t="26444" x="6846888" y="2746375"/>
          <p14:tracePt t="26452" x="6846888" y="2776538"/>
          <p14:tracePt t="26460" x="6846888" y="2790825"/>
          <p14:tracePt t="26468" x="6831013" y="2820988"/>
          <p14:tracePt t="26476" x="6831013" y="2836863"/>
          <p14:tracePt t="26484" x="6831013" y="2867025"/>
          <p14:tracePt t="26501" x="6816725" y="2881313"/>
          <p14:tracePt t="26509" x="6816725" y="2895600"/>
          <p14:tracePt t="26517" x="6816725" y="2911475"/>
          <p14:tracePt t="26525" x="6816725" y="2925763"/>
          <p14:tracePt t="26542" x="6816725" y="2941638"/>
          <p14:tracePt t="26566" x="6816725" y="2955925"/>
          <p14:tracePt t="26792" x="6816725" y="2941638"/>
          <p14:tracePt t="26840" x="6816725" y="2925763"/>
          <p14:tracePt t="26865" x="6816725" y="2911475"/>
          <p14:tracePt t="26880" x="6816725" y="2895600"/>
          <p14:tracePt t="26888" x="6816725" y="2867025"/>
          <p14:tracePt t="26896" x="6816725" y="2836863"/>
          <p14:tracePt t="26904" x="6816725" y="2806700"/>
          <p14:tracePt t="26912" x="6816725" y="2760663"/>
          <p14:tracePt t="26920" x="6831013" y="2701925"/>
          <p14:tracePt t="26928" x="6846888" y="2641600"/>
          <p14:tracePt t="26936" x="6846888" y="2565400"/>
          <p14:tracePt t="26945" x="6877050" y="2490788"/>
          <p14:tracePt t="26953" x="6891338" y="2416175"/>
          <p14:tracePt t="26961" x="6921500" y="2341563"/>
          <p14:tracePt t="26968" x="6937375" y="2265363"/>
          <p14:tracePt t="26977" x="6967538" y="2190750"/>
          <p14:tracePt t="26985" x="6981825" y="2116138"/>
          <p14:tracePt t="26992" x="7011988" y="2041525"/>
          <p14:tracePt t="27000" x="7026275" y="1981200"/>
          <p14:tracePt t="27009" x="7042150" y="1951038"/>
          <p14:tracePt t="27017" x="7056438" y="1906588"/>
          <p14:tracePt t="27025" x="7072313" y="1860550"/>
          <p14:tracePt t="27033" x="7086600" y="1830388"/>
          <p14:tracePt t="27041" x="7086600" y="1800225"/>
          <p14:tracePt t="27049" x="7102475" y="1785938"/>
          <p14:tracePt t="27058" x="7116763" y="1770063"/>
          <p14:tracePt t="27075" x="7116763" y="1755775"/>
          <p14:tracePt t="27092" x="7132638" y="1741488"/>
          <p14:tracePt t="27131" x="7146925" y="1741488"/>
          <p14:tracePt t="27163" x="7162800" y="1741488"/>
          <p14:tracePt t="27179" x="7177088" y="1741488"/>
          <p14:tracePt t="27195" x="7191375" y="1741488"/>
          <p14:tracePt t="27204" x="7207250" y="1741488"/>
          <p14:tracePt t="27212" x="7221538" y="1741488"/>
          <p14:tracePt t="27227" x="7237413" y="1741488"/>
          <p14:tracePt t="27235" x="7251700" y="1755775"/>
          <p14:tracePt t="27243" x="7251700" y="1770063"/>
          <p14:tracePt t="27260" x="7267575" y="1785938"/>
          <p14:tracePt t="27268" x="7267575" y="1800225"/>
          <p14:tracePt t="27276" x="7281863" y="1816100"/>
          <p14:tracePt t="27284" x="7281863" y="1830388"/>
          <p14:tracePt t="27292" x="7297738" y="1846263"/>
          <p14:tracePt t="27300" x="7297738" y="1860550"/>
          <p14:tracePt t="27308" x="7297738" y="1876425"/>
          <p14:tracePt t="27315" x="7312025" y="1890713"/>
          <p14:tracePt t="27324" x="7312025" y="1920875"/>
          <p14:tracePt t="27332" x="7312025" y="1935163"/>
          <p14:tracePt t="27340" x="7327900" y="1951038"/>
          <p14:tracePt t="27348" x="7327900" y="1981200"/>
          <p14:tracePt t="27356" x="7327900" y="1995488"/>
          <p14:tracePt t="27364" x="7342188" y="2025650"/>
          <p14:tracePt t="27372" x="7342188" y="2041525"/>
          <p14:tracePt t="27380" x="7342188" y="2071688"/>
          <p14:tracePt t="27389" x="7342188" y="2100263"/>
          <p14:tracePt t="27397" x="7342188" y="2146300"/>
          <p14:tracePt t="27405" x="7342188" y="2160588"/>
          <p14:tracePt t="27412" x="7342188" y="2190750"/>
          <p14:tracePt t="27421" x="7342188" y="2220913"/>
          <p14:tracePt t="27429" x="7356475" y="2235200"/>
          <p14:tracePt t="27436" x="7356475" y="2251075"/>
          <p14:tracePt t="27444" x="7356475" y="2265363"/>
          <p14:tracePt t="27453" x="7356475" y="2281238"/>
          <p14:tracePt t="27461" x="7356475" y="2295525"/>
          <p14:tracePt t="27469" x="7356475" y="2311400"/>
          <p14:tracePt t="27477" x="7356475" y="2325688"/>
          <p14:tracePt t="27485" x="7356475" y="2341563"/>
          <p14:tracePt t="27493" x="7356475" y="2371725"/>
          <p14:tracePt t="27502" x="7356475" y="2386013"/>
          <p14:tracePt t="27509" x="7356475" y="2416175"/>
          <p14:tracePt t="27518" x="7356475" y="2430463"/>
          <p14:tracePt t="27526" x="7372350" y="2476500"/>
          <p14:tracePt t="27534" x="7372350" y="2506663"/>
          <p14:tracePt t="27542" x="7372350" y="2520950"/>
          <p14:tracePt t="27550" x="7372350" y="2551113"/>
          <p14:tracePt t="27558" x="7372350" y="2595563"/>
          <p14:tracePt t="27566" x="7372350" y="2625725"/>
          <p14:tracePt t="27575" x="7386638" y="2641600"/>
          <p14:tracePt t="27582" x="7386638" y="2671763"/>
          <p14:tracePt t="27592" x="7386638" y="2701925"/>
          <p14:tracePt t="27599" x="7386638" y="2730500"/>
          <p14:tracePt t="27608" x="7386638" y="2760663"/>
          <p14:tracePt t="27615" x="7402513" y="2790825"/>
          <p14:tracePt t="27625" x="7402513" y="2806700"/>
          <p14:tracePt t="27631" x="7402513" y="2836863"/>
          <p14:tracePt t="27642" x="7402513" y="2851150"/>
          <p14:tracePt t="27647" x="7402513" y="2881313"/>
          <p14:tracePt t="27658" x="7416800" y="2881313"/>
          <p14:tracePt t="27663" x="7416800" y="2895600"/>
          <p14:tracePt t="27675" x="7416800" y="2911475"/>
          <p14:tracePt t="27687" x="7416800" y="2925763"/>
          <p14:tracePt t="27721" x="7416800" y="2941638"/>
          <p14:tracePt t="28051" x="7416800" y="2925763"/>
          <p14:tracePt t="28075" x="7416800" y="2911475"/>
          <p14:tracePt t="28083" x="7416800" y="2895600"/>
          <p14:tracePt t="28092" x="7416800" y="2851150"/>
          <p14:tracePt t="28099" x="7416800" y="2806700"/>
          <p14:tracePt t="28107" x="7416800" y="2730500"/>
          <p14:tracePt t="28115" x="7416800" y="2671763"/>
          <p14:tracePt t="28123" x="7416800" y="2581275"/>
          <p14:tracePt t="28132" x="7416800" y="2476500"/>
          <p14:tracePt t="28139" x="7416800" y="2400300"/>
          <p14:tracePt t="28148" x="7432675" y="2311400"/>
          <p14:tracePt t="28155" x="7432675" y="2220913"/>
          <p14:tracePt t="28164" x="7446963" y="2146300"/>
          <p14:tracePt t="28171" x="7446963" y="2116138"/>
          <p14:tracePt t="28180" x="7462838" y="2055813"/>
          <p14:tracePt t="28188" x="7477125" y="2011363"/>
          <p14:tracePt t="28196" x="7507288" y="1951038"/>
          <p14:tracePt t="28204" x="7507288" y="1935163"/>
          <p14:tracePt t="28212" x="7537450" y="1906588"/>
          <p14:tracePt t="28220" x="7551738" y="1876425"/>
          <p14:tracePt t="28228" x="7581900" y="1860550"/>
          <p14:tracePt t="28236" x="7597775" y="1846263"/>
          <p14:tracePt t="28244" x="7627938" y="1830388"/>
          <p14:tracePt t="28252" x="7642225" y="1800225"/>
          <p14:tracePt t="28260" x="7658100" y="1800225"/>
          <p14:tracePt t="28268" x="7672388" y="1785938"/>
          <p14:tracePt t="28285" x="7688263" y="1785938"/>
          <p14:tracePt t="28301" x="7702550" y="1770063"/>
          <p14:tracePt t="28342" x="7716838" y="1770063"/>
          <p14:tracePt t="28366" x="7732713" y="1770063"/>
          <p14:tracePt t="28390" x="7747000" y="1770063"/>
          <p14:tracePt t="28398" x="7762875" y="1785938"/>
          <p14:tracePt t="28406" x="7777163" y="1785938"/>
          <p14:tracePt t="28422" x="7793038" y="1800225"/>
          <p14:tracePt t="28438" x="7807325" y="1816100"/>
          <p14:tracePt t="28446" x="7807325" y="1830388"/>
          <p14:tracePt t="28454" x="7807325" y="1846263"/>
          <p14:tracePt t="28462" x="7823200" y="1846263"/>
          <p14:tracePt t="28470" x="7823200" y="1860550"/>
          <p14:tracePt t="28478" x="7823200" y="1876425"/>
          <p14:tracePt t="28486" x="7837488" y="1890713"/>
          <p14:tracePt t="28494" x="7837488" y="1920875"/>
          <p14:tracePt t="28502" x="7837488" y="1935163"/>
          <p14:tracePt t="28511" x="7837488" y="1951038"/>
          <p14:tracePt t="28518" x="7837488" y="1981200"/>
          <p14:tracePt t="28526" x="7837488" y="1995488"/>
          <p14:tracePt t="28534" x="7837488" y="2025650"/>
          <p14:tracePt t="28543" x="7837488" y="2041525"/>
          <p14:tracePt t="28551" x="7853363" y="2071688"/>
          <p14:tracePt t="28559" x="7853363" y="2100263"/>
          <p14:tracePt t="28567" x="7853363" y="2116138"/>
          <p14:tracePt t="28575" x="7853363" y="2146300"/>
          <p14:tracePt t="28583" x="7853363" y="2176463"/>
          <p14:tracePt t="28593" x="7853363" y="2206625"/>
          <p14:tracePt t="28600" x="7853363" y="2251075"/>
          <p14:tracePt t="28609" x="7867650" y="2265363"/>
          <p14:tracePt t="28615" x="7867650" y="2311400"/>
          <p14:tracePt t="28624" x="7867650" y="2341563"/>
          <p14:tracePt t="28632" x="7883525" y="2371725"/>
          <p14:tracePt t="28641" x="7883525" y="2400300"/>
          <p14:tracePt t="28648" x="7883525" y="2430463"/>
          <p14:tracePt t="28658" x="7883525" y="2460625"/>
          <p14:tracePt t="28664" x="7883525" y="2476500"/>
          <p14:tracePt t="28675" x="7897813" y="2506663"/>
          <p14:tracePt t="28680" x="7897813" y="2520950"/>
          <p14:tracePt t="28691" x="7897813" y="2536825"/>
          <p14:tracePt t="28696" x="7897813" y="2551113"/>
          <p14:tracePt t="28708" x="7912100" y="2581275"/>
          <p14:tracePt t="28713" x="7912100" y="2611438"/>
          <p14:tracePt t="28725" x="7912100" y="2641600"/>
          <p14:tracePt t="28729" x="7927975" y="2671763"/>
          <p14:tracePt t="28741" x="7927975" y="2686050"/>
          <p14:tracePt t="28745" x="7942263" y="2730500"/>
          <p14:tracePt t="28758" x="7942263" y="2760663"/>
          <p14:tracePt t="28761" x="7958138" y="2806700"/>
          <p14:tracePt t="28775" x="7958138" y="2820988"/>
          <p14:tracePt t="28778" x="7972425" y="2867025"/>
          <p14:tracePt t="28793" x="7972425" y="2881313"/>
          <p14:tracePt t="28797" x="7988300" y="2911475"/>
          <p14:tracePt t="28812" x="7988300" y="2925763"/>
          <p14:tracePt t="28826" x="7988300" y="2941638"/>
          <p14:tracePt t="28833" x="8002588" y="2941638"/>
          <p14:tracePt t="29318" x="8002588" y="2911475"/>
          <p14:tracePt t="29327" x="8002588" y="2881313"/>
          <p14:tracePt t="29334" x="8018463" y="2851150"/>
          <p14:tracePt t="29342" x="8018463" y="2806700"/>
          <p14:tracePt t="29350" x="8048625" y="2760663"/>
          <p14:tracePt t="29358" x="8077200" y="2686050"/>
          <p14:tracePt t="29366" x="8123238" y="2611438"/>
          <p14:tracePt t="29375" x="8167688" y="2520950"/>
          <p14:tracePt t="29382" x="8228013" y="2446338"/>
          <p14:tracePt t="29390" x="8272463" y="2371725"/>
          <p14:tracePt t="29398" x="8318500" y="2295525"/>
          <p14:tracePt t="29406" x="8362950" y="2235200"/>
          <p14:tracePt t="29414" x="8423275" y="2176463"/>
          <p14:tracePt t="29422" x="8467725" y="2130425"/>
          <p14:tracePt t="29430" x="8483600" y="2100263"/>
          <p14:tracePt t="29438" x="8528050" y="2071688"/>
          <p14:tracePt t="29447" x="8558213" y="2041525"/>
          <p14:tracePt t="29454" x="8588375" y="2011363"/>
          <p14:tracePt t="29463" x="8618538" y="1995488"/>
          <p14:tracePt t="29471" x="8648700" y="1965325"/>
          <p14:tracePt t="29479" x="8662988" y="1951038"/>
          <p14:tracePt t="29487" x="8693150" y="1935163"/>
          <p14:tracePt t="29496" x="8723313" y="1920875"/>
          <p14:tracePt t="29503" x="8753475" y="1906588"/>
          <p14:tracePt t="29512" x="8769350" y="1890713"/>
          <p14:tracePt t="29519" x="8797925" y="1890713"/>
          <p14:tracePt t="29528" x="8828088" y="1876425"/>
          <p14:tracePt t="29536" x="8843963" y="1860550"/>
          <p14:tracePt t="29545" x="8874125" y="1846263"/>
          <p14:tracePt t="29551" x="8888413" y="1846263"/>
          <p14:tracePt t="29562" x="8918575" y="1846263"/>
          <p14:tracePt t="29568" x="8918575" y="1830388"/>
          <p14:tracePt t="29579" x="8948738" y="1830388"/>
          <p14:tracePt t="29592" x="8964613" y="1830388"/>
          <p14:tracePt t="29600" x="8978900" y="1830388"/>
          <p14:tracePt t="29624" x="8993188" y="1846263"/>
          <p14:tracePt t="29632" x="8993188" y="1860550"/>
          <p14:tracePt t="29641" x="8993188" y="1876425"/>
          <p14:tracePt t="29649" x="9009063" y="1906588"/>
          <p14:tracePt t="29657" x="9009063" y="1920875"/>
          <p14:tracePt t="29664" x="9009063" y="1965325"/>
          <p14:tracePt t="29673" x="9009063" y="1981200"/>
          <p14:tracePt t="29680" x="9009063" y="2025650"/>
          <p14:tracePt t="29689" x="9009063" y="2055813"/>
          <p14:tracePt t="29697" x="9009063" y="2085975"/>
          <p14:tracePt t="29705" x="9009063" y="2130425"/>
          <p14:tracePt t="29713" x="9009063" y="2160588"/>
          <p14:tracePt t="29721" x="9009063" y="2206625"/>
          <p14:tracePt t="29730" x="9009063" y="2251075"/>
          <p14:tracePt t="29737" x="8993188" y="2295525"/>
          <p14:tracePt t="29746" x="8993188" y="2311400"/>
          <p14:tracePt t="29754" x="8993188" y="2371725"/>
          <p14:tracePt t="29762" x="8978900" y="2416175"/>
          <p14:tracePt t="29770" x="8978900" y="2430463"/>
          <p14:tracePt t="29780" x="8978900" y="2460625"/>
          <p14:tracePt t="29786" x="8978900" y="2506663"/>
          <p14:tracePt t="29796" x="8964613" y="2536825"/>
          <p14:tracePt t="29802" x="8964613" y="2565400"/>
          <p14:tracePt t="29812" x="8964613" y="2595563"/>
          <p14:tracePt t="29818" x="8964613" y="2611438"/>
          <p14:tracePt t="29829" x="8964613" y="2625725"/>
          <p14:tracePt t="29843" x="8948738" y="2641600"/>
          <p14:tracePt t="29948" x="8934450" y="2641600"/>
          <p14:tracePt t="30407" x="8934450" y="2611438"/>
          <p14:tracePt t="30416" x="8934450" y="2565400"/>
          <p14:tracePt t="30423" x="8934450" y="2506663"/>
          <p14:tracePt t="30432" x="8948738" y="2430463"/>
          <p14:tracePt t="30439" x="8978900" y="2341563"/>
          <p14:tracePt t="30447" x="8993188" y="2251075"/>
          <p14:tracePt t="30456" x="9023350" y="2160588"/>
          <p14:tracePt t="30464" x="9039225" y="2085975"/>
          <p14:tracePt t="30472" x="9053513" y="1995488"/>
          <p14:tracePt t="30480" x="9069388" y="1981200"/>
          <p14:tracePt t="30488" x="9083675" y="1906588"/>
          <p14:tracePt t="30496" x="9113838" y="1860550"/>
          <p14:tracePt t="30504" x="9113838" y="1830388"/>
          <p14:tracePt t="30512" x="9144000" y="1785938"/>
          <p14:tracePt t="30520" x="9144000" y="1770063"/>
          <p14:tracePt t="30528" x="9144000" y="1755775"/>
          <p14:tracePt t="30536" x="9158288" y="1741488"/>
          <p14:tracePt t="30545" x="9174163" y="1725613"/>
          <p14:tracePt t="30552" x="9174163" y="1711325"/>
          <p14:tracePt t="30560" x="9188450" y="1711325"/>
          <p14:tracePt t="30568" x="9204325" y="1695450"/>
          <p14:tracePt t="30577" x="9218613" y="1695450"/>
          <p14:tracePt t="30584" x="9218613" y="1681163"/>
          <p14:tracePt t="30592" x="9234488" y="1665288"/>
          <p14:tracePt t="30601" x="9248775" y="1665288"/>
          <p14:tracePt t="30609" x="9264650" y="1665288"/>
          <p14:tracePt t="30617" x="9278938" y="1651000"/>
          <p14:tracePt t="30633" x="9294813" y="1635125"/>
          <p14:tracePt t="30649" x="9309100" y="1635125"/>
          <p14:tracePt t="30674" x="9323388" y="1635125"/>
          <p14:tracePt t="30756" x="9323388" y="1651000"/>
          <p14:tracePt t="30771" x="9323388" y="1665288"/>
          <p14:tracePt t="30780" x="9339263" y="1681163"/>
          <p14:tracePt t="30787" x="9339263" y="1695450"/>
          <p14:tracePt t="30796" x="9339263" y="1711325"/>
          <p14:tracePt t="30803" x="9339263" y="1741488"/>
          <p14:tracePt t="30812" x="9339263" y="1755775"/>
          <p14:tracePt t="30819" x="9339263" y="1785938"/>
          <p14:tracePt t="30828" x="9339263" y="1800225"/>
          <p14:tracePt t="30835" x="9339263" y="1830388"/>
          <p14:tracePt t="30843" x="9339263" y="1846263"/>
          <p14:tracePt t="30851" x="9339263" y="1860550"/>
          <p14:tracePt t="30859" x="9339263" y="1890713"/>
          <p14:tracePt t="30868" x="9339263" y="1920875"/>
          <p14:tracePt t="30875" x="9339263" y="1951038"/>
          <p14:tracePt t="30884" x="9339263" y="1965325"/>
          <p14:tracePt t="30892" x="9339263" y="1995488"/>
          <p14:tracePt t="30900" x="9339263" y="2025650"/>
          <p14:tracePt t="30908" x="9339263" y="2041525"/>
          <p14:tracePt t="30916" x="9339263" y="2071688"/>
          <p14:tracePt t="30924" x="9339263" y="2100263"/>
          <p14:tracePt t="30932" x="9339263" y="2116138"/>
          <p14:tracePt t="30940" x="9339263" y="2146300"/>
          <p14:tracePt t="30948" x="9339263" y="2160588"/>
          <p14:tracePt t="30956" x="9339263" y="2176463"/>
          <p14:tracePt t="30964" x="9339263" y="2190750"/>
          <p14:tracePt t="30973" x="9339263" y="2206625"/>
          <p14:tracePt t="30980" x="9323388" y="2220913"/>
          <p14:tracePt t="30988" x="9323388" y="2235200"/>
          <p14:tracePt t="31005" x="9323388" y="2251075"/>
          <p14:tracePt t="31021" x="9323388" y="2265363"/>
          <p14:tracePt t="31046" x="9323388" y="2281238"/>
          <p14:tracePt t="35597" x="9309100" y="2281238"/>
          <p14:tracePt t="35605" x="9294813" y="2295525"/>
          <p14:tracePt t="35612" x="9264650" y="2311400"/>
          <p14:tracePt t="35620" x="9218613" y="2341563"/>
          <p14:tracePt t="35628" x="9174163" y="2386013"/>
          <p14:tracePt t="35636" x="9099550" y="2446338"/>
          <p14:tracePt t="35644" x="8964613" y="2536825"/>
          <p14:tracePt t="35652" x="8843963" y="2611438"/>
          <p14:tracePt t="35660" x="8693150" y="2701925"/>
          <p14:tracePt t="35668" x="8543925" y="2790825"/>
          <p14:tracePt t="35677" x="8378825" y="2881313"/>
          <p14:tracePt t="35684" x="8228013" y="2971800"/>
          <p14:tracePt t="35693" x="8048625" y="3076575"/>
          <p14:tracePt t="35701" x="7867650" y="3167063"/>
          <p14:tracePt t="35709" x="7537450" y="3360738"/>
          <p14:tracePt t="35716" x="7327900" y="3497263"/>
          <p14:tracePt t="35724" x="7191375" y="3571875"/>
          <p14:tracePt t="35733" x="6951663" y="3721100"/>
          <p14:tracePt t="35741" x="6742113" y="3871913"/>
          <p14:tracePt t="35750" x="6516688" y="4006850"/>
          <p14:tracePt t="35757" x="6411913" y="4081463"/>
          <p14:tracePt t="35766" x="6246813" y="4202113"/>
          <p14:tracePt t="35774" x="6126163" y="4306888"/>
          <p14:tracePt t="35782" x="6005513" y="4397375"/>
          <p14:tracePt t="35790" x="5930900" y="4457700"/>
          <p14:tracePt t="35799" x="5870575" y="4532313"/>
          <p14:tracePt t="35806" x="5810250" y="4592638"/>
          <p14:tracePt t="35816" x="5780088" y="4637088"/>
          <p14:tracePt t="35822" x="5735638" y="4697413"/>
          <p14:tracePt t="35833" x="5721350" y="4741863"/>
          <p14:tracePt t="35838" x="5691188" y="4786313"/>
          <p14:tracePt t="35849" x="5661025" y="4846638"/>
          <p14:tracePt t="35854" x="5645150" y="4892675"/>
          <p14:tracePt t="35867" x="5630863" y="4906963"/>
          <p14:tracePt t="35872" x="5600700" y="4967288"/>
          <p14:tracePt t="35883" x="5570538" y="5011738"/>
          <p14:tracePt t="35887" x="5540375" y="5057775"/>
          <p14:tracePt t="35900" x="5510213" y="5102225"/>
          <p14:tracePt t="35905" x="5465763" y="5146675"/>
          <p14:tracePt t="35917" x="5419725" y="5192713"/>
          <p14:tracePt t="35921" x="5375275" y="5237163"/>
          <p14:tracePt t="35934" x="5314950" y="5281613"/>
          <p14:tracePt t="35940" x="5254625" y="5327650"/>
          <p14:tracePt t="35949" x="5224463" y="5341938"/>
          <p14:tracePt t="35953" x="5180013" y="5372100"/>
          <p14:tracePt t="35967" x="5135563" y="5402263"/>
          <p14:tracePt t="35968" x="5105400" y="5418138"/>
          <p14:tracePt t="35975" x="5075238" y="5432425"/>
          <p14:tracePt t="35984" x="5059363" y="5432425"/>
          <p14:tracePt t="35991" x="5045075" y="5432425"/>
          <p14:tracePt t="36001" x="5029200" y="5432425"/>
          <p14:tracePt t="36007" x="5029200" y="5446713"/>
          <p14:tracePt t="36017" x="5014913" y="5446713"/>
          <p14:tracePt t="36283" x="4984750" y="5476875"/>
          <p14:tracePt t="36291" x="4954588" y="5507038"/>
          <p14:tracePt t="36298" x="4924425" y="5537200"/>
          <p14:tracePt t="36306" x="4894263" y="5567363"/>
          <p14:tracePt t="36314" x="4849813" y="5597525"/>
          <p14:tracePt t="36322" x="4775200" y="5641975"/>
          <p14:tracePt t="36330" x="4640263" y="5718175"/>
          <p14:tracePt t="36339" x="4579938" y="5732463"/>
          <p14:tracePt t="36346" x="4489450" y="5762625"/>
          <p14:tracePt t="36355" x="4384675" y="5807075"/>
          <p14:tracePt t="36363" x="4264025" y="5822950"/>
          <p14:tracePt t="36371" x="4143375" y="5853113"/>
          <p14:tracePt t="36378" x="4038600" y="5853113"/>
          <p14:tracePt t="36387" x="3919538" y="5867400"/>
          <p14:tracePt t="36395" x="3813175" y="5867400"/>
          <p14:tracePt t="36403" x="3724275" y="5867400"/>
          <p14:tracePt t="36411" x="3633788" y="5867400"/>
          <p14:tracePt t="36419" x="3573463" y="5867400"/>
          <p14:tracePt t="36427" x="3513138" y="5853113"/>
          <p14:tracePt t="36435" x="3438525" y="5822950"/>
          <p14:tracePt t="36443" x="3422650" y="5822950"/>
          <p14:tracePt t="36452" x="3378200" y="5807075"/>
          <p14:tracePt t="36459" x="3348038" y="5792788"/>
          <p14:tracePt t="36467" x="3317875" y="5776913"/>
          <p14:tracePt t="36475" x="3287713" y="5776913"/>
          <p14:tracePt t="36484" x="3273425" y="5776913"/>
          <p14:tracePt t="36491" x="3243263" y="5762625"/>
          <p14:tracePt t="36500" x="3227388" y="5762625"/>
          <p14:tracePt t="36507" x="3213100" y="5762625"/>
          <p14:tracePt t="36516" x="3182938" y="5762625"/>
          <p14:tracePt t="36523" x="3152775" y="5762625"/>
          <p14:tracePt t="36532" x="3138488" y="5762625"/>
          <p14:tracePt t="36540" x="3108325" y="5762625"/>
          <p14:tracePt t="36549" x="3078163" y="5762625"/>
          <p14:tracePt t="36556" x="3062288" y="5762625"/>
          <p14:tracePt t="36566" x="3048000" y="5762625"/>
          <p14:tracePt t="36573" x="3033713" y="5762625"/>
          <p14:tracePt t="36583" x="3003550" y="5762625"/>
          <p14:tracePt t="36589" x="2973388" y="5762625"/>
          <p14:tracePt t="36600" x="2957513" y="5762625"/>
          <p14:tracePt t="36605" x="2943225" y="5762625"/>
          <p14:tracePt t="36616" x="2913063" y="5762625"/>
          <p14:tracePt t="36620" x="2897188" y="5762625"/>
          <p14:tracePt t="36632" x="2882900" y="5762625"/>
          <p14:tracePt t="36645" x="2868613" y="5762625"/>
          <p14:tracePt t="36653" x="2852738" y="5762625"/>
          <p14:tracePt t="36661" x="2838450" y="5762625"/>
          <p14:tracePt t="36677" x="2822575" y="5762625"/>
          <p14:tracePt t="36685" x="2808288" y="5762625"/>
          <p14:tracePt t="36693" x="2792413" y="5762625"/>
          <p14:tracePt t="36701" x="2778125" y="5746750"/>
          <p14:tracePt t="36718" x="2762250" y="5746750"/>
          <p14:tracePt t="36726" x="2732088" y="5746750"/>
          <p14:tracePt t="36734" x="2717800" y="5746750"/>
          <p14:tracePt t="36742" x="2701925" y="5746750"/>
          <p14:tracePt t="36750" x="2687638" y="5746750"/>
          <p14:tracePt t="36758" x="2657475" y="5746750"/>
          <p14:tracePt t="36766" x="2643188" y="5746750"/>
          <p14:tracePt t="36774" x="2627313" y="5746750"/>
          <p14:tracePt t="36783" x="2627313" y="5732463"/>
          <p14:tracePt t="36790" x="2613025" y="5732463"/>
          <p14:tracePt t="36816" x="2597150" y="5732463"/>
          <p14:tracePt t="39671" x="2597150" y="5718175"/>
          <p14:tracePt t="39679" x="2597150" y="5702300"/>
          <p14:tracePt t="39687" x="2597150" y="5688013"/>
          <p14:tracePt t="39694" x="2597150" y="5641975"/>
          <p14:tracePt t="39703" x="2597150" y="5611813"/>
          <p14:tracePt t="39711" x="2597150" y="5597525"/>
          <p14:tracePt t="39719" x="2613025" y="5553075"/>
          <p14:tracePt t="39727" x="2613025" y="5522913"/>
          <p14:tracePt t="39736" x="2613025" y="5492750"/>
          <p14:tracePt t="39743" x="2613025" y="5476875"/>
          <p14:tracePt t="39751" x="2613025" y="5462588"/>
          <p14:tracePt t="39759" x="2613025" y="5446713"/>
          <p14:tracePt t="39767" x="2613025" y="5432425"/>
          <p14:tracePt t="39775" x="2613025" y="5418138"/>
          <p14:tracePt t="39833" x="2613025" y="5432425"/>
          <p14:tracePt t="39841" x="2613025" y="5446713"/>
          <p14:tracePt t="39849" x="2613025" y="5462588"/>
          <p14:tracePt t="39856" x="2613025" y="5492750"/>
          <p14:tracePt t="39864" x="2613025" y="5507038"/>
          <p14:tracePt t="39873" x="2613025" y="5537200"/>
          <p14:tracePt t="39880" x="2613025" y="5553075"/>
          <p14:tracePt t="39890" x="2613025" y="5567363"/>
          <p14:tracePt t="39896" x="2613025" y="5581650"/>
          <p14:tracePt t="39913" x="2613025" y="5597525"/>
          <p14:tracePt t="39929" x="2627313" y="5611813"/>
          <p14:tracePt t="39945" x="2643188" y="5611813"/>
          <p14:tracePt t="39961" x="2657475" y="5611813"/>
          <p14:tracePt t="39974" x="2673350" y="5611813"/>
          <p14:tracePt t="39990" x="2687638" y="5611813"/>
          <p14:tracePt t="40008" x="2701925" y="5597525"/>
          <p14:tracePt t="40013" x="2701925" y="5581650"/>
          <p14:tracePt t="40023" x="2701925" y="5567363"/>
          <p14:tracePt t="40026" x="2701925" y="5553075"/>
          <p14:tracePt t="40041" x="2701925" y="5522913"/>
          <p14:tracePt t="40045" x="2701925" y="5507038"/>
          <p14:tracePt t="40058" x="2701925" y="5476875"/>
          <p14:tracePt t="40059" x="2701925" y="5462588"/>
          <p14:tracePt t="40066" x="2701925" y="5446713"/>
          <p14:tracePt t="40082" x="2701925" y="5432425"/>
          <p14:tracePt t="40107" x="2687638" y="5432425"/>
          <p14:tracePt t="40139" x="2673350" y="5432425"/>
          <p14:tracePt t="40147" x="2673350" y="5462588"/>
          <p14:tracePt t="40155" x="2673350" y="5492750"/>
          <p14:tracePt t="40162" x="2673350" y="5507038"/>
          <p14:tracePt t="40171" x="2657475" y="5537200"/>
          <p14:tracePt t="40179" x="2657475" y="5567363"/>
          <p14:tracePt t="40187" x="2657475" y="5597525"/>
          <p14:tracePt t="40195" x="2657475" y="5611813"/>
          <p14:tracePt t="40203" x="2657475" y="5641975"/>
          <p14:tracePt t="40211" x="2657475" y="5657850"/>
          <p14:tracePt t="40228" x="2657475" y="5672138"/>
          <p14:tracePt t="40244" x="2657475" y="5688013"/>
          <p14:tracePt t="40277" x="2673350" y="5688013"/>
          <p14:tracePt t="40349" x="2673350" y="5672138"/>
          <p14:tracePt t="40365" x="2673350" y="5657850"/>
          <p14:tracePt t="40373" x="2673350" y="5641975"/>
          <p14:tracePt t="40381" x="2687638" y="5627688"/>
          <p14:tracePt t="40388" x="2687638" y="5597525"/>
          <p14:tracePt t="40397" x="2687638" y="5581650"/>
          <p14:tracePt t="40405" x="2687638" y="5567363"/>
          <p14:tracePt t="40413" x="2687638" y="5537200"/>
          <p14:tracePt t="40421" x="2687638" y="5507038"/>
          <p14:tracePt t="40429" x="2687638" y="5492750"/>
          <p14:tracePt t="40437" x="2687638" y="5462588"/>
          <p14:tracePt t="40445" x="2687638" y="5432425"/>
          <p14:tracePt t="40453" x="2687638" y="5418138"/>
          <p14:tracePt t="40461" x="2687638" y="5402263"/>
          <p14:tracePt t="40470" x="2687638" y="5387975"/>
          <p14:tracePt t="40477" x="2687638" y="5372100"/>
          <p14:tracePt t="40487" x="2687638" y="5357813"/>
          <p14:tracePt t="40494" x="2687638" y="5341938"/>
          <p14:tracePt t="40503" x="2687638" y="5327650"/>
          <p14:tracePt t="40510" x="2687638" y="5311775"/>
          <p14:tracePt t="40526" x="2687638" y="5297488"/>
          <p14:tracePt t="40536" x="2701925" y="5281613"/>
          <p14:tracePt t="40567" x="2701925" y="5267325"/>
          <p14:tracePt t="40826" x="2701925" y="5281613"/>
          <p14:tracePt t="40906" x="2701925" y="5297488"/>
          <p14:tracePt t="40922" x="2701925" y="5311775"/>
          <p14:tracePt t="40938" x="2701925" y="5327650"/>
          <p14:tracePt t="40946" x="2701925" y="5341938"/>
          <p14:tracePt t="40954" x="2701925" y="5357813"/>
          <p14:tracePt t="40962" x="2701925" y="5387975"/>
          <p14:tracePt t="40970" x="2701925" y="5418138"/>
          <p14:tracePt t="40978" x="2701925" y="5432425"/>
          <p14:tracePt t="40986" x="2701925" y="5462588"/>
          <p14:tracePt t="40994" x="2701925" y="5492750"/>
          <p14:tracePt t="41003" x="2701925" y="5507038"/>
          <p14:tracePt t="41010" x="2701925" y="5537200"/>
          <p14:tracePt t="41019" x="2701925" y="5553075"/>
          <p14:tracePt t="41026" x="2701925" y="5567363"/>
          <p14:tracePt t="41034" x="2701925" y="5581650"/>
          <p14:tracePt t="41043" x="2701925" y="5597525"/>
          <p14:tracePt t="41050" x="2701925" y="5611813"/>
          <p14:tracePt t="41068" x="2701925" y="5627688"/>
          <p14:tracePt t="41084" x="2701925" y="5641975"/>
          <p14:tracePt t="41116" x="2701925" y="5657850"/>
          <p14:tracePt t="41334" x="2701925" y="5641975"/>
          <p14:tracePt t="41390" x="2701925" y="5627688"/>
          <p14:tracePt t="41431" x="2701925" y="5611813"/>
          <p14:tracePt t="41446" x="2701925" y="5597525"/>
          <p14:tracePt t="41462" x="2701925" y="5581650"/>
          <p14:tracePt t="41470" x="2701925" y="5567363"/>
          <p14:tracePt t="41478" x="2701925" y="5553075"/>
          <p14:tracePt t="41487" x="2717800" y="5522913"/>
          <p14:tracePt t="41494" x="2717800" y="5492750"/>
          <p14:tracePt t="41503" x="2732088" y="5476875"/>
          <p14:tracePt t="41510" x="2747963" y="5446713"/>
          <p14:tracePt t="41520" x="2762250" y="5418138"/>
          <p14:tracePt t="41527" x="2762250" y="5402263"/>
          <p14:tracePt t="41536" x="2778125" y="5372100"/>
          <p14:tracePt t="41543" x="2792413" y="5357813"/>
          <p14:tracePt t="41551" x="2808288" y="5341938"/>
          <p14:tracePt t="41559" x="2808288" y="5327650"/>
          <p14:tracePt t="41567" x="2822575" y="5311775"/>
          <p14:tracePt t="41584" x="2838450" y="5297488"/>
          <p14:tracePt t="41600" x="2852738" y="5281613"/>
          <p14:tracePt t="41616" x="2868613" y="5267325"/>
          <p14:tracePt t="41632" x="2882900" y="5267325"/>
          <p14:tracePt t="41649" x="2897188" y="5253038"/>
          <p14:tracePt t="41665" x="2913063" y="5253038"/>
          <p14:tracePt t="41681" x="2927350" y="5253038"/>
          <p14:tracePt t="41688" x="2943225" y="5253038"/>
          <p14:tracePt t="41696" x="2957513" y="5253038"/>
          <p14:tracePt t="41713" x="2973388" y="5253038"/>
          <p14:tracePt t="41721" x="2987675" y="5253038"/>
          <p14:tracePt t="41729" x="3003550" y="5253038"/>
          <p14:tracePt t="41736" x="3033713" y="5253038"/>
          <p14:tracePt t="41753" x="3048000" y="5253038"/>
          <p14:tracePt t="41770" x="3062288" y="5253038"/>
          <p14:tracePt t="41777" x="3078163" y="5267325"/>
          <p14:tracePt t="41786" x="3092450" y="5267325"/>
          <p14:tracePt t="41801" x="3108325" y="5281613"/>
          <p14:tracePt t="41810" x="3122613" y="5297488"/>
          <p14:tracePt t="41826" x="3138488" y="5311775"/>
          <p14:tracePt t="41835" x="3138488" y="5327650"/>
          <p14:tracePt t="41842" x="3152775" y="5327650"/>
          <p14:tracePt t="41850" x="3152775" y="5341938"/>
          <p14:tracePt t="41858" x="3168650" y="5357813"/>
          <p14:tracePt t="41866" x="3182938" y="5357813"/>
          <p14:tracePt t="41874" x="3182938" y="5372100"/>
          <p14:tracePt t="41890" x="3198813" y="5387975"/>
          <p14:tracePt t="41898" x="3198813" y="5402263"/>
          <p14:tracePt t="41906" x="3213100" y="5418138"/>
          <p14:tracePt t="41923" x="3213100" y="5432425"/>
          <p14:tracePt t="41931" x="3227388" y="5432425"/>
          <p14:tracePt t="41939" x="3227388" y="5446713"/>
          <p14:tracePt t="41947" x="3243263" y="5462588"/>
          <p14:tracePt t="41963" x="3257550" y="5476875"/>
          <p14:tracePt t="41971" x="3257550" y="5492750"/>
          <p14:tracePt t="41979" x="3257550" y="5507038"/>
          <p14:tracePt t="41987" x="3273425" y="5507038"/>
          <p14:tracePt t="41995" x="3273425" y="5522913"/>
          <p14:tracePt t="42003" x="3287713" y="5537200"/>
          <p14:tracePt t="42011" x="3287713" y="5553075"/>
          <p14:tracePt t="42027" x="3303588" y="5567363"/>
          <p14:tracePt t="42037" x="3303588" y="5581650"/>
          <p14:tracePt t="42054" x="3317875" y="5597525"/>
          <p14:tracePt t="42059" x="3317875" y="5611813"/>
          <p14:tracePt t="42076" x="3333750" y="5627688"/>
          <p14:tracePt t="42092" x="3333750" y="5641975"/>
          <p14:tracePt t="42108" x="3348038" y="5641975"/>
          <p14:tracePt t="42116" x="3348038" y="5657850"/>
          <p14:tracePt t="42149" x="3348038" y="5672138"/>
          <p14:tracePt t="42739" x="3348038" y="5657850"/>
          <p14:tracePt t="42747" x="3348038" y="5627688"/>
          <p14:tracePt t="42754" x="3363913" y="5611813"/>
          <p14:tracePt t="42762" x="3378200" y="5581650"/>
          <p14:tracePt t="42770" x="3408363" y="5567363"/>
          <p14:tracePt t="42778" x="3422650" y="5553075"/>
          <p14:tracePt t="42786" x="3438525" y="5522913"/>
          <p14:tracePt t="42794" x="3452813" y="5507038"/>
          <p14:tracePt t="42803" x="3468688" y="5492750"/>
          <p14:tracePt t="42810" x="3482975" y="5462588"/>
          <p14:tracePt t="42819" x="3498850" y="5446713"/>
          <p14:tracePt t="42826" x="3513138" y="5432425"/>
          <p14:tracePt t="42834" x="3543300" y="5418138"/>
          <p14:tracePt t="42842" x="3559175" y="5402263"/>
          <p14:tracePt t="42850" x="3573463" y="5387975"/>
          <p14:tracePt t="42859" x="3587750" y="5372100"/>
          <p14:tracePt t="42867" x="3603625" y="5372100"/>
          <p14:tracePt t="42874" x="3617913" y="5357813"/>
          <p14:tracePt t="42883" x="3633788" y="5357813"/>
          <p14:tracePt t="42891" x="3633788" y="5341938"/>
          <p14:tracePt t="42899" x="3648075" y="5341938"/>
          <p14:tracePt t="42907" x="3663950" y="5327650"/>
          <p14:tracePt t="42923" x="3678238" y="5327650"/>
          <p14:tracePt t="42932" x="3694113" y="5327650"/>
          <p14:tracePt t="42948" x="3708400" y="5327650"/>
          <p14:tracePt t="42955" x="3724275" y="5327650"/>
          <p14:tracePt t="42964" x="3738563" y="5327650"/>
          <p14:tracePt t="42980" x="3754438" y="5327650"/>
          <p14:tracePt t="42988" x="3783013" y="5327650"/>
          <p14:tracePt t="42996" x="3798888" y="5327650"/>
          <p14:tracePt t="43004" x="3813175" y="5327650"/>
          <p14:tracePt t="43012" x="3829050" y="5341938"/>
          <p14:tracePt t="43020" x="3843338" y="5341938"/>
          <p14:tracePt t="43028" x="3873500" y="5357813"/>
          <p14:tracePt t="43036" x="3889375" y="5357813"/>
          <p14:tracePt t="43044" x="3903663" y="5372100"/>
          <p14:tracePt t="43053" x="3919538" y="5387975"/>
          <p14:tracePt t="43060" x="3948113" y="5387975"/>
          <p14:tracePt t="43069" x="3963988" y="5402263"/>
          <p14:tracePt t="43077" x="3978275" y="5418138"/>
          <p14:tracePt t="43084" x="3994150" y="5418138"/>
          <p14:tracePt t="43093" x="4008438" y="5432425"/>
          <p14:tracePt t="43100" x="4008438" y="5446713"/>
          <p14:tracePt t="43109" x="4024313" y="5446713"/>
          <p14:tracePt t="43125" x="4024313" y="5462588"/>
          <p14:tracePt t="43133" x="4038600" y="5462588"/>
          <p14:tracePt t="43141" x="4038600" y="5476875"/>
          <p14:tracePt t="43157" x="4054475" y="5492750"/>
          <p14:tracePt t="43181" x="4054475" y="5507038"/>
          <p14:tracePt t="43189" x="4068763" y="5507038"/>
          <p14:tracePt t="43198" x="4068763" y="5522913"/>
          <p14:tracePt t="43214" x="4084638" y="5537200"/>
          <p14:tracePt t="43222" x="4084638" y="5553075"/>
          <p14:tracePt t="43230" x="4084638" y="5567363"/>
          <p14:tracePt t="43238" x="4084638" y="5581650"/>
          <p14:tracePt t="43246" x="4098925" y="5597525"/>
          <p14:tracePt t="43263" x="4098925" y="5611813"/>
          <p14:tracePt t="43271" x="4114800" y="5627688"/>
          <p14:tracePt t="43287" x="4114800" y="5641975"/>
          <p14:tracePt t="43304" x="4129088" y="5657850"/>
          <p14:tracePt t="43311" x="4129088" y="5672138"/>
          <p14:tracePt t="43327" x="4143375" y="5688013"/>
          <p14:tracePt t="43343" x="4143375" y="5702300"/>
          <p14:tracePt t="43360" x="4143375" y="5718175"/>
          <p14:tracePt t="43369" x="4159250" y="5718175"/>
          <p14:tracePt t="43375" x="4159250" y="5732463"/>
          <p14:tracePt t="43989" x="4159250" y="5702300"/>
          <p14:tracePt t="43997" x="4159250" y="5672138"/>
          <p14:tracePt t="44004" x="4189413" y="5641975"/>
          <p14:tracePt t="44013" x="4203700" y="5611813"/>
          <p14:tracePt t="44021" x="4203700" y="5581650"/>
          <p14:tracePt t="44029" x="4233863" y="5553075"/>
          <p14:tracePt t="44037" x="4233863" y="5522913"/>
          <p14:tracePt t="44045" x="4249738" y="5492750"/>
          <p14:tracePt t="44053" x="4279900" y="5462588"/>
          <p14:tracePt t="44061" x="4294188" y="5446713"/>
          <p14:tracePt t="44069" x="4308475" y="5418138"/>
          <p14:tracePt t="44078" x="4324350" y="5402263"/>
          <p14:tracePt t="44085" x="4324350" y="5387975"/>
          <p14:tracePt t="44093" x="4354513" y="5372100"/>
          <p14:tracePt t="44101" x="4354513" y="5357813"/>
          <p14:tracePt t="44109" x="4368800" y="5341938"/>
          <p14:tracePt t="44117" x="4384675" y="5341938"/>
          <p14:tracePt t="44125" x="4398963" y="5327650"/>
          <p14:tracePt t="44133" x="4414838" y="5327650"/>
          <p14:tracePt t="44142" x="4414838" y="5311775"/>
          <p14:tracePt t="44150" x="4429125" y="5311775"/>
          <p14:tracePt t="44158" x="4445000" y="5311775"/>
          <p14:tracePt t="44166" x="4459288" y="5311775"/>
          <p14:tracePt t="44174" x="4475163" y="5297488"/>
          <p14:tracePt t="44191" x="4489450" y="5297488"/>
          <p14:tracePt t="44199" x="4503738" y="5297488"/>
          <p14:tracePt t="44206" x="4519613" y="5297488"/>
          <p14:tracePt t="44214" x="4533900" y="5297488"/>
          <p14:tracePt t="44223" x="4549775" y="5297488"/>
          <p14:tracePt t="44240" x="4564063" y="5297488"/>
          <p14:tracePt t="44257" x="4579938" y="5297488"/>
          <p14:tracePt t="44264" x="4594225" y="5297488"/>
          <p14:tracePt t="44280" x="4610100" y="5297488"/>
          <p14:tracePt t="44296" x="4624388" y="5297488"/>
          <p14:tracePt t="44320" x="4640263" y="5297488"/>
          <p14:tracePt t="44328" x="4640263" y="5311775"/>
          <p14:tracePt t="44344" x="4654550" y="5327650"/>
          <p14:tracePt t="44360" x="4654550" y="5341938"/>
          <p14:tracePt t="44368" x="4668838" y="5357813"/>
          <p14:tracePt t="44385" x="4684713" y="5372100"/>
          <p14:tracePt t="44393" x="4699000" y="5387975"/>
          <p14:tracePt t="44400" x="4699000" y="5402263"/>
          <p14:tracePt t="44408" x="4714875" y="5418138"/>
          <p14:tracePt t="44425" x="4729163" y="5432425"/>
          <p14:tracePt t="44432" x="4745038" y="5446713"/>
          <p14:tracePt t="44441" x="4745038" y="5462588"/>
          <p14:tracePt t="44448" x="4759325" y="5476875"/>
          <p14:tracePt t="44457" x="4759325" y="5492750"/>
          <p14:tracePt t="44465" x="4775200" y="5507038"/>
          <p14:tracePt t="44473" x="4789488" y="5522913"/>
          <p14:tracePt t="44481" x="4789488" y="5537200"/>
          <p14:tracePt t="44489" x="4805363" y="5553075"/>
          <p14:tracePt t="44497" x="4805363" y="5567363"/>
          <p14:tracePt t="44506" x="4819650" y="5581650"/>
          <p14:tracePt t="44513" x="4819650" y="5597525"/>
          <p14:tracePt t="44522" x="4835525" y="5611813"/>
          <p14:tracePt t="44529" x="4835525" y="5627688"/>
          <p14:tracePt t="44537" x="4835525" y="5641975"/>
          <p14:tracePt t="44546" x="4835525" y="5657850"/>
          <p14:tracePt t="44553" x="4835525" y="5688013"/>
          <p14:tracePt t="44562" x="4835525" y="5702300"/>
          <p14:tracePt t="44570" x="4835525" y="5718175"/>
          <p14:tracePt t="44578" x="4835525" y="5732463"/>
          <p14:tracePt t="45273" x="4835525" y="5718175"/>
          <p14:tracePt t="45291" x="4835525" y="5688013"/>
          <p14:tracePt t="45296" x="4835525" y="5672138"/>
          <p14:tracePt t="45304" x="4849813" y="5657850"/>
          <p14:tracePt t="45312" x="4849813" y="5627688"/>
          <p14:tracePt t="45320" x="4849813" y="5611813"/>
          <p14:tracePt t="45329" x="4864100" y="5581650"/>
          <p14:tracePt t="45337" x="4879975" y="5553075"/>
          <p14:tracePt t="45344" x="4894263" y="5507038"/>
          <p14:tracePt t="45353" x="4924425" y="5462588"/>
          <p14:tracePt t="45361" x="4940300" y="5432425"/>
          <p14:tracePt t="45369" x="4984750" y="5387975"/>
          <p14:tracePt t="45377" x="5000625" y="5341938"/>
          <p14:tracePt t="45385" x="5029200" y="5311775"/>
          <p14:tracePt t="45394" x="5045075" y="5281613"/>
          <p14:tracePt t="45401" x="5075238" y="5253038"/>
          <p14:tracePt t="45409" x="5105400" y="5222875"/>
          <p14:tracePt t="45417" x="5135563" y="5192713"/>
          <p14:tracePt t="45425" x="5149850" y="5176838"/>
          <p14:tracePt t="45433" x="5165725" y="5162550"/>
          <p14:tracePt t="45441" x="5195888" y="5146675"/>
          <p14:tracePt t="45449" x="5210175" y="5132388"/>
          <p14:tracePt t="45457" x="5224463" y="5116513"/>
          <p14:tracePt t="45474" x="5240338" y="5102225"/>
          <p14:tracePt t="45482" x="5254625" y="5102225"/>
          <p14:tracePt t="45490" x="5270500" y="5087938"/>
          <p14:tracePt t="45507" x="5284788" y="5087938"/>
          <p14:tracePt t="45514" x="5300663" y="5087938"/>
          <p14:tracePt t="45523" x="5314950" y="5087938"/>
          <p14:tracePt t="45530" x="5330825" y="5087938"/>
          <p14:tracePt t="45546" x="5345113" y="5087938"/>
          <p14:tracePt t="45557" x="5360988" y="5087938"/>
          <p14:tracePt t="45562" x="5375275" y="5087938"/>
          <p14:tracePt t="45570" x="5389563" y="5087938"/>
          <p14:tracePt t="45578" x="5405438" y="5087938"/>
          <p14:tracePt t="45586" x="5419725" y="5102225"/>
          <p14:tracePt t="45595" x="5435600" y="5116513"/>
          <p14:tracePt t="45603" x="5449888" y="5116513"/>
          <p14:tracePt t="45611" x="5465763" y="5132388"/>
          <p14:tracePt t="45619" x="5480050" y="5146675"/>
          <p14:tracePt t="45628" x="5495925" y="5162550"/>
          <p14:tracePt t="45635" x="5510213" y="5176838"/>
          <p14:tracePt t="45644" x="5526088" y="5192713"/>
          <p14:tracePt t="45651" x="5540375" y="5207000"/>
          <p14:tracePt t="45660" x="5556250" y="5222875"/>
          <p14:tracePt t="45667" x="5556250" y="5237163"/>
          <p14:tracePt t="45676" x="5570538" y="5267325"/>
          <p14:tracePt t="45683" x="5584825" y="5281613"/>
          <p14:tracePt t="45692" x="5584825" y="5311775"/>
          <p14:tracePt t="45700" x="5600700" y="5327650"/>
          <p14:tracePt t="45708" x="5600700" y="5357813"/>
          <p14:tracePt t="45716" x="5614988" y="5387975"/>
          <p14:tracePt t="45724" x="5614988" y="5402263"/>
          <p14:tracePt t="45732" x="5630863" y="5432425"/>
          <p14:tracePt t="45740" x="5630863" y="5462588"/>
          <p14:tracePt t="45748" x="5630863" y="5476875"/>
          <p14:tracePt t="45757" x="5645150" y="5507038"/>
          <p14:tracePt t="45764" x="5645150" y="5522913"/>
          <p14:tracePt t="45773" x="5645150" y="5537200"/>
          <p14:tracePt t="45780" x="5645150" y="5553075"/>
          <p14:tracePt t="45790" x="5645150" y="5567363"/>
          <p14:tracePt t="45797" x="5645150" y="5581650"/>
          <p14:tracePt t="45806" x="5645150" y="5597525"/>
          <p14:tracePt t="45829" x="5645150" y="5611813"/>
          <p14:tracePt t="48886" x="5661025" y="5611813"/>
          <p14:tracePt t="48893" x="5675313" y="5611813"/>
          <p14:tracePt t="48901" x="5691188" y="5611813"/>
          <p14:tracePt t="48910" x="5721350" y="5597525"/>
          <p14:tracePt t="48918" x="5749925" y="5581650"/>
          <p14:tracePt t="48925" x="5765800" y="5581650"/>
          <p14:tracePt t="48934" x="5810250" y="5567363"/>
          <p14:tracePt t="48941" x="5870575" y="5553075"/>
          <p14:tracePt t="48949" x="5930900" y="5522913"/>
          <p14:tracePt t="48957" x="5975350" y="5492750"/>
          <p14:tracePt t="48965" x="6035675" y="5476875"/>
          <p14:tracePt t="48973" x="6081713" y="5462588"/>
          <p14:tracePt t="48982" x="6110288" y="5446713"/>
          <p14:tracePt t="48990" x="6156325" y="5432425"/>
          <p14:tracePt t="48998" x="6200775" y="5418138"/>
          <p14:tracePt t="49006" x="6246813" y="5402263"/>
          <p14:tracePt t="49014" x="6291263" y="5402263"/>
          <p14:tracePt t="49023" x="6305550" y="5402263"/>
          <p14:tracePt t="49030" x="6335713" y="5387975"/>
          <p14:tracePt t="49043" x="6365875" y="5387975"/>
          <p14:tracePt t="49047" x="6396038" y="5372100"/>
          <p14:tracePt t="49059" x="6411913" y="5372100"/>
          <p14:tracePt t="49064" x="6442075" y="5372100"/>
          <p14:tracePt t="49076" x="6470650" y="5372100"/>
          <p14:tracePt t="49080" x="6486525" y="5372100"/>
          <p14:tracePt t="49092" x="6516688" y="5372100"/>
          <p14:tracePt t="49095" x="6546850" y="5372100"/>
          <p14:tracePt t="49109" x="6561138" y="5372100"/>
          <p14:tracePt t="49112" x="6591300" y="5372100"/>
          <p14:tracePt t="49126" x="6621463" y="5372100"/>
          <p14:tracePt t="49131" x="6635750" y="5372100"/>
          <p14:tracePt t="49143" x="6665913" y="5372100"/>
          <p14:tracePt t="49147" x="6681788" y="5372100"/>
          <p14:tracePt t="49160" x="6696075" y="5372100"/>
          <p14:tracePt t="49161" x="6711950" y="5372100"/>
          <p14:tracePt t="49168" x="6726238" y="5387975"/>
          <p14:tracePt t="49176" x="6742113" y="5387975"/>
          <p14:tracePt t="49183" x="6742113" y="5402263"/>
          <p14:tracePt t="49194" x="6756400" y="5402263"/>
          <p14:tracePt t="49211" x="6756400" y="5418138"/>
          <p14:tracePt t="49216" x="6772275" y="5418138"/>
          <p14:tracePt t="51961" x="6772275" y="5387975"/>
          <p14:tracePt t="51968" x="6772275" y="5372100"/>
          <p14:tracePt t="51976" x="6772275" y="5341938"/>
          <p14:tracePt t="51983" x="6772275" y="5297488"/>
          <p14:tracePt t="51991" x="6772275" y="5253038"/>
          <p14:tracePt t="51999" x="6772275" y="5207000"/>
          <p14:tracePt t="52007" x="6772275" y="5146675"/>
          <p14:tracePt t="52015" x="6772275" y="5102225"/>
          <p14:tracePt t="52023" x="6772275" y="5072063"/>
          <p14:tracePt t="52031" x="6772275" y="5027613"/>
          <p14:tracePt t="52040" x="6786563" y="4981575"/>
          <p14:tracePt t="52048" x="6786563" y="4937125"/>
          <p14:tracePt t="52055" x="6802438" y="4906963"/>
          <p14:tracePt t="52064" x="6802438" y="4876800"/>
          <p14:tracePt t="52071" x="6816725" y="4832350"/>
          <p14:tracePt t="52080" x="6831013" y="4802188"/>
          <p14:tracePt t="52088" x="6846888" y="4786313"/>
          <p14:tracePt t="52096" x="6846888" y="4757738"/>
          <p14:tracePt t="52104" x="6861175" y="4727575"/>
          <p14:tracePt t="52112" x="6861175" y="4711700"/>
          <p14:tracePt t="52120" x="6877050" y="4697413"/>
          <p14:tracePt t="52128" x="6877050" y="4681538"/>
          <p14:tracePt t="52136" x="6891338" y="4667250"/>
          <p14:tracePt t="52144" x="6891338" y="4651375"/>
          <p14:tracePt t="52152" x="6907213" y="4637088"/>
          <p14:tracePt t="52160" x="6907213" y="4622800"/>
          <p14:tracePt t="52169" x="6921500" y="4606925"/>
          <p14:tracePt t="52177" x="6921500" y="4592638"/>
          <p14:tracePt t="52184" x="6937375" y="4562475"/>
          <p14:tracePt t="52193" x="6937375" y="4546600"/>
          <p14:tracePt t="52201" x="6951663" y="4532313"/>
          <p14:tracePt t="52211" x="6967538" y="4516438"/>
          <p14:tracePt t="52217" x="6967538" y="4502150"/>
          <p14:tracePt t="52226" x="6981825" y="4486275"/>
          <p14:tracePt t="52233" x="6981825" y="4471988"/>
          <p14:tracePt t="52244" x="6996113" y="4457700"/>
          <p14:tracePt t="52258" x="7011988" y="4441825"/>
          <p14:tracePt t="52266" x="7011988" y="4427538"/>
          <p14:tracePt t="52282" x="7026275" y="4411663"/>
          <p14:tracePt t="52290" x="7026275" y="4397375"/>
          <p14:tracePt t="52315" x="7026275" y="4381500"/>
          <p14:tracePt t="52331" x="7026275" y="4367213"/>
          <p14:tracePt t="52379" x="7042150" y="4351338"/>
          <p14:tracePt t="52412" x="7042150" y="4337050"/>
          <p14:tracePt t="52420" x="7056438" y="4337050"/>
          <p14:tracePt t="52468" x="7072313" y="4337050"/>
          <p14:tracePt t="52500" x="7072313" y="4351338"/>
          <p14:tracePt t="52510" x="7072313" y="4367213"/>
          <p14:tracePt t="52516" x="7072313" y="4397375"/>
          <p14:tracePt t="52524" x="7086600" y="4411663"/>
          <p14:tracePt t="52532" x="7086600" y="4427538"/>
          <p14:tracePt t="52540" x="7086600" y="4441825"/>
          <p14:tracePt t="52548" x="7102475" y="4457700"/>
          <p14:tracePt t="52556" x="7102475" y="4471988"/>
          <p14:tracePt t="52564" x="7116763" y="4502150"/>
          <p14:tracePt t="52580" x="7116763" y="4516438"/>
          <p14:tracePt t="52588" x="7132638" y="4532313"/>
          <p14:tracePt t="52596" x="7132638" y="4546600"/>
          <p14:tracePt t="52604" x="7146925" y="4576763"/>
          <p14:tracePt t="52612" x="7146925" y="4592638"/>
          <p14:tracePt t="52620" x="7162800" y="4606925"/>
          <p14:tracePt t="52629" x="7162800" y="4637088"/>
          <p14:tracePt t="52636" x="7177088" y="4667250"/>
          <p14:tracePt t="52645" x="7177088" y="4681538"/>
          <p14:tracePt t="52653" x="7191375" y="4711700"/>
          <p14:tracePt t="52661" x="7191375" y="4741863"/>
          <p14:tracePt t="52669" x="7191375" y="4772025"/>
          <p14:tracePt t="52677" x="7207250" y="4802188"/>
          <p14:tracePt t="52685" x="7207250" y="4832350"/>
          <p14:tracePt t="52693" x="7221538" y="4862513"/>
          <p14:tracePt t="52701" x="7221538" y="4892675"/>
          <p14:tracePt t="52709" x="7221538" y="4922838"/>
          <p14:tracePt t="52717" x="7237413" y="4951413"/>
          <p14:tracePt t="52726" x="7237413" y="4981575"/>
          <p14:tracePt t="52733" x="7237413" y="5011738"/>
          <p14:tracePt t="52743" x="7237413" y="5041900"/>
          <p14:tracePt t="52749" x="7237413" y="5072063"/>
          <p14:tracePt t="52757" x="7251700" y="5102225"/>
          <p14:tracePt t="52766" x="7251700" y="5132388"/>
          <p14:tracePt t="52774" x="7251700" y="5162550"/>
          <p14:tracePt t="52782" x="7267575" y="5207000"/>
          <p14:tracePt t="52790" x="7267575" y="5222875"/>
          <p14:tracePt t="52798" x="7267575" y="5267325"/>
          <p14:tracePt t="52806" x="7267575" y="5311775"/>
          <p14:tracePt t="52814" x="7267575" y="5341938"/>
          <p14:tracePt t="52822" x="7267575" y="5372100"/>
          <p14:tracePt t="52830" x="7281863" y="5446713"/>
          <p14:tracePt t="52838" x="7281863" y="5476875"/>
          <p14:tracePt t="52847" x="7281863" y="5522913"/>
          <p14:tracePt t="52855" x="7281863" y="5537200"/>
          <p14:tracePt t="52863" x="7281863" y="5581650"/>
          <p14:tracePt t="52871" x="7281863" y="5611813"/>
          <p14:tracePt t="52879" x="7281863" y="5641975"/>
          <p14:tracePt t="52887" x="7281863" y="5672138"/>
          <p14:tracePt t="52895" x="7281863" y="5702300"/>
          <p14:tracePt t="52903" x="7281863" y="5718175"/>
          <p14:tracePt t="52911" x="7281863" y="5732463"/>
          <p14:tracePt t="52919" x="7281863" y="5746750"/>
          <p14:tracePt t="52927" x="7281863" y="5762625"/>
          <p14:tracePt t="52944" x="7297738" y="5762625"/>
          <p14:tracePt t="52952" x="7297738" y="5776913"/>
          <p14:tracePt t="53106" x="7297738" y="5762625"/>
          <p14:tracePt t="53114" x="7297738" y="5732463"/>
          <p14:tracePt t="53121" x="7297738" y="5702300"/>
          <p14:tracePt t="53129" x="7297738" y="5657850"/>
          <p14:tracePt t="53137" x="7297738" y="5611813"/>
          <p14:tracePt t="53145" x="7297738" y="5537200"/>
          <p14:tracePt t="53153" x="7312025" y="5462588"/>
          <p14:tracePt t="53161" x="7327900" y="5387975"/>
          <p14:tracePt t="53170" x="7342188" y="5297488"/>
          <p14:tracePt t="53177" x="7356475" y="5222875"/>
          <p14:tracePt t="53185" x="7372350" y="5132388"/>
          <p14:tracePt t="53194" x="7402513" y="5057775"/>
          <p14:tracePt t="53201" x="7416800" y="4981575"/>
          <p14:tracePt t="53210" x="7446963" y="4906963"/>
          <p14:tracePt t="53218" x="7477125" y="4846638"/>
          <p14:tracePt t="53226" x="7493000" y="4772025"/>
          <p14:tracePt t="53234" x="7523163" y="4711700"/>
          <p14:tracePt t="53243" x="7523163" y="4697413"/>
          <p14:tracePt t="53250" x="7537450" y="4637088"/>
          <p14:tracePt t="53260" x="7551738" y="4606925"/>
          <p14:tracePt t="53266" x="7567613" y="4562475"/>
          <p14:tracePt t="53276" x="7567613" y="4532313"/>
          <p14:tracePt t="53283" x="7581900" y="4502150"/>
          <p14:tracePt t="53292" x="7581900" y="4486275"/>
          <p14:tracePt t="53299" x="7597775" y="4457700"/>
          <p14:tracePt t="53309" x="7597775" y="4441825"/>
          <p14:tracePt t="53315" x="7597775" y="4427538"/>
          <p14:tracePt t="53326" x="7612063" y="4411663"/>
          <p14:tracePt t="53331" x="7612063" y="4397375"/>
          <p14:tracePt t="53342" x="7612063" y="4381500"/>
          <p14:tracePt t="53347" x="7627938" y="4367213"/>
          <p14:tracePt t="53359" x="7627938" y="4351338"/>
          <p14:tracePt t="53376" x="7627938" y="4337050"/>
          <p14:tracePt t="53392" x="7627938" y="4321175"/>
          <p14:tracePt t="53453" x="7627938" y="4306888"/>
          <p14:tracePt t="53590" x="7627938" y="4321175"/>
          <p14:tracePt t="53606" x="7627938" y="4337050"/>
          <p14:tracePt t="53614" x="7627938" y="4351338"/>
          <p14:tracePt t="53622" x="7627938" y="4367213"/>
          <p14:tracePt t="53630" x="7627938" y="4381500"/>
          <p14:tracePt t="53638" x="7627938" y="4397375"/>
          <p14:tracePt t="53646" x="7627938" y="4411663"/>
          <p14:tracePt t="53654" x="7627938" y="4441825"/>
          <p14:tracePt t="53662" x="7627938" y="4457700"/>
          <p14:tracePt t="53670" x="7627938" y="4486275"/>
          <p14:tracePt t="53678" x="7627938" y="4516438"/>
          <p14:tracePt t="53686" x="7627938" y="4546600"/>
          <p14:tracePt t="53694" x="7627938" y="4562475"/>
          <p14:tracePt t="53702" x="7627938" y="4622800"/>
          <p14:tracePt t="53711" x="7627938" y="4667250"/>
          <p14:tracePt t="53718" x="7627938" y="4697413"/>
          <p14:tracePt t="53727" x="7627938" y="4741863"/>
          <p14:tracePt t="53735" x="7627938" y="4786313"/>
          <p14:tracePt t="53744" x="7627938" y="4832350"/>
          <p14:tracePt t="53751" x="7627938" y="4892675"/>
          <p14:tracePt t="53760" x="7627938" y="4937125"/>
          <p14:tracePt t="53767" x="7642225" y="4981575"/>
          <p14:tracePt t="53776" x="7642225" y="5027613"/>
          <p14:tracePt t="53783" x="7642225" y="5072063"/>
          <p14:tracePt t="53792" x="7658100" y="5116513"/>
          <p14:tracePt t="53799" x="7658100" y="5176838"/>
          <p14:tracePt t="53809" x="7658100" y="5237163"/>
          <p14:tracePt t="53815" x="7658100" y="5281613"/>
          <p14:tracePt t="53825" x="7658100" y="5341938"/>
          <p14:tracePt t="53831" x="7658100" y="5387975"/>
          <p14:tracePt t="53843" x="7658100" y="5462588"/>
          <p14:tracePt t="53848" x="7658100" y="5507038"/>
          <p14:tracePt t="53859" x="7658100" y="5567363"/>
          <p14:tracePt t="53864" x="7658100" y="5627688"/>
          <p14:tracePt t="53876" x="7658100" y="5672138"/>
          <p14:tracePt t="53880" x="7658100" y="5702300"/>
          <p14:tracePt t="53893" x="7658100" y="5746750"/>
          <p14:tracePt t="53897" x="7658100" y="5776913"/>
          <p14:tracePt t="53910" x="7658100" y="5822950"/>
          <p14:tracePt t="53914" x="7658100" y="5853113"/>
          <p14:tracePt t="53926" x="7658100" y="5883275"/>
          <p14:tracePt t="53930" x="7658100" y="5897563"/>
          <p14:tracePt t="53943" x="7658100" y="5911850"/>
          <p14:tracePt t="53947" x="7672388" y="5927725"/>
          <p14:tracePt t="53959" x="7672388" y="5942013"/>
          <p14:tracePt t="53962" x="7672388" y="5957888"/>
          <p14:tracePt t="53978" x="7672388" y="5972175"/>
          <p14:tracePt t="53995" x="7672388" y="5988050"/>
          <p14:tracePt t="54026" x="7672388" y="6002338"/>
          <p14:tracePt t="54212" x="7672388" y="5988050"/>
          <p14:tracePt t="54220" x="7672388" y="5957888"/>
          <p14:tracePt t="54227" x="7672388" y="5927725"/>
          <p14:tracePt t="54235" x="7672388" y="5867400"/>
          <p14:tracePt t="54243" x="7672388" y="5822950"/>
          <p14:tracePt t="54251" x="7672388" y="5746750"/>
          <p14:tracePt t="54259" x="7672388" y="5672138"/>
          <p14:tracePt t="54267" x="7688263" y="5597525"/>
          <p14:tracePt t="54276" x="7688263" y="5522913"/>
          <p14:tracePt t="54284" x="7702550" y="5446713"/>
          <p14:tracePt t="54292" x="7716838" y="5372100"/>
          <p14:tracePt t="54299" x="7732713" y="5297488"/>
          <p14:tracePt t="54308" x="7747000" y="5222875"/>
          <p14:tracePt t="54315" x="7762875" y="5162550"/>
          <p14:tracePt t="54324" x="7777163" y="5087938"/>
          <p14:tracePt t="54332" x="7793038" y="5041900"/>
          <p14:tracePt t="54340" x="7807325" y="4981575"/>
          <p14:tracePt t="54347" x="7807325" y="4951413"/>
          <p14:tracePt t="54356" x="7837488" y="4876800"/>
          <p14:tracePt t="54364" x="7853363" y="4816475"/>
          <p14:tracePt t="54372" x="7867650" y="4786313"/>
          <p14:tracePt t="54380" x="7867650" y="4757738"/>
          <p14:tracePt t="54388" x="7867650" y="4727575"/>
          <p14:tracePt t="54397" x="7883525" y="4681538"/>
          <p14:tracePt t="54404" x="7897813" y="4637088"/>
          <p14:tracePt t="54413" x="7897813" y="4606925"/>
          <p14:tracePt t="54421" x="7897813" y="4576763"/>
          <p14:tracePt t="54430" x="7912100" y="4562475"/>
          <p14:tracePt t="54437" x="7912100" y="4532313"/>
          <p14:tracePt t="54447" x="7912100" y="4516438"/>
          <p14:tracePt t="54453" x="7912100" y="4502150"/>
          <p14:tracePt t="54463" x="7927975" y="4486275"/>
          <p14:tracePt t="54478" x="7927975" y="4471988"/>
          <p14:tracePt t="54494" x="7927975" y="4457700"/>
          <p14:tracePt t="54518" x="7942263" y="4457700"/>
          <p14:tracePt t="54533" x="7942263" y="4441825"/>
          <p14:tracePt t="54542" x="7958138" y="4441825"/>
          <p14:tracePt t="54558" x="7972425" y="4427538"/>
          <p14:tracePt t="54575" x="7988300" y="4411663"/>
          <p14:tracePt t="54591" x="8002588" y="4411663"/>
          <p14:tracePt t="54607" x="8018463" y="4411663"/>
          <p14:tracePt t="54647" x="8032750" y="4411663"/>
          <p14:tracePt t="54664" x="8032750" y="4427538"/>
          <p14:tracePt t="54681" x="8032750" y="4441825"/>
          <p14:tracePt t="54687" x="8032750" y="4457700"/>
          <p14:tracePt t="54696" x="8032750" y="4471988"/>
          <p14:tracePt t="54703" x="8032750" y="4486275"/>
          <p14:tracePt t="54711" x="8032750" y="4502150"/>
          <p14:tracePt t="54719" x="8032750" y="4516438"/>
          <p14:tracePt t="54736" x="8032750" y="4532313"/>
          <p14:tracePt t="54744" x="8032750" y="4546600"/>
          <p14:tracePt t="54752" x="8032750" y="4562475"/>
          <p14:tracePt t="54759" x="8032750" y="4576763"/>
          <p14:tracePt t="54768" x="8032750" y="4592638"/>
          <p14:tracePt t="54775" x="8032750" y="4606925"/>
          <p14:tracePt t="54784" x="8032750" y="4637088"/>
          <p14:tracePt t="54792" x="8032750" y="4651375"/>
          <p14:tracePt t="54800" x="8032750" y="4697413"/>
          <p14:tracePt t="54808" x="8032750" y="4727575"/>
          <p14:tracePt t="54816" x="8032750" y="4772025"/>
          <p14:tracePt t="54824" x="8032750" y="4786313"/>
          <p14:tracePt t="54832" x="8032750" y="4832350"/>
          <p14:tracePt t="54840" x="8032750" y="4892675"/>
          <p14:tracePt t="54848" x="8032750" y="4937125"/>
          <p14:tracePt t="54856" x="8032750" y="4981575"/>
          <p14:tracePt t="54865" x="8032750" y="5027613"/>
          <p14:tracePt t="54872" x="8032750" y="5072063"/>
          <p14:tracePt t="54881" x="8048625" y="5116513"/>
          <p14:tracePt t="54889" x="8048625" y="5162550"/>
          <p14:tracePt t="54897" x="8048625" y="5222875"/>
          <p14:tracePt t="54905" x="8048625" y="5267325"/>
          <p14:tracePt t="54913" x="8048625" y="5311775"/>
          <p14:tracePt t="54921" x="8048625" y="5372100"/>
          <p14:tracePt t="54932" x="8062913" y="5418138"/>
          <p14:tracePt t="54937" x="8062913" y="5476875"/>
          <p14:tracePt t="54947" x="8062913" y="5537200"/>
          <p14:tracePt t="54953" x="8062913" y="5567363"/>
          <p14:tracePt t="54964" x="8062913" y="5611813"/>
          <p14:tracePt t="54969" x="8062913" y="5672138"/>
          <p14:tracePt t="54979" x="8062913" y="5718175"/>
          <p14:tracePt t="54986" x="8077200" y="5746750"/>
          <p14:tracePt t="54996" x="8077200" y="5792788"/>
          <p14:tracePt t="55002" x="8077200" y="5822950"/>
          <p14:tracePt t="55013" x="8077200" y="5853113"/>
          <p14:tracePt t="55018" x="8077200" y="5883275"/>
          <p14:tracePt t="55030" x="8077200" y="5897563"/>
          <p14:tracePt t="55034" x="8077200" y="5911850"/>
          <p14:tracePt t="55047" x="8077200" y="5927725"/>
          <p14:tracePt t="55051" x="8077200" y="5942013"/>
          <p14:tracePt t="55063" x="8077200" y="5957888"/>
          <p14:tracePt t="55074" x="8077200" y="5972175"/>
          <p14:tracePt t="55124" x="8077200" y="5988050"/>
          <p14:tracePt t="55148" x="8093075" y="5988050"/>
          <p14:tracePt t="55542" x="8093075" y="5972175"/>
          <p14:tracePt t="55550" x="8093075" y="5927725"/>
          <p14:tracePt t="55559" x="8093075" y="5867400"/>
          <p14:tracePt t="55567" x="8093075" y="5822950"/>
          <p14:tracePt t="55575" x="8107363" y="5746750"/>
          <p14:tracePt t="55583" x="8137525" y="5688013"/>
          <p14:tracePt t="55591" x="8153400" y="5611813"/>
          <p14:tracePt t="55599" x="8183563" y="5462588"/>
          <p14:tracePt t="55607" x="8197850" y="5402263"/>
          <p14:tracePt t="55615" x="8228013" y="5267325"/>
          <p14:tracePt t="55623" x="8258175" y="5162550"/>
          <p14:tracePt t="55631" x="8272463" y="5057775"/>
          <p14:tracePt t="55639" x="8302625" y="4951413"/>
          <p14:tracePt t="55647" x="8318500" y="4862513"/>
          <p14:tracePt t="55655" x="8318500" y="4786313"/>
          <p14:tracePt t="55663" x="8332788" y="4757738"/>
          <p14:tracePt t="55672" x="8332788" y="4697413"/>
          <p14:tracePt t="55679" x="8348663" y="4651375"/>
          <p14:tracePt t="55688" x="8348663" y="4606925"/>
          <p14:tracePt t="55696" x="8362950" y="4576763"/>
          <p14:tracePt t="55704" x="8378825" y="4532313"/>
          <p14:tracePt t="55712" x="8378825" y="4502150"/>
          <p14:tracePt t="55720" x="8393113" y="4471988"/>
          <p14:tracePt t="55728" x="8393113" y="4457700"/>
          <p14:tracePt t="55736" x="8408988" y="4441825"/>
          <p14:tracePt t="55744" x="8408988" y="4411663"/>
          <p14:tracePt t="55752" x="8423275" y="4397375"/>
          <p14:tracePt t="55760" x="8423275" y="4381500"/>
          <p14:tracePt t="55768" x="8437563" y="4381500"/>
          <p14:tracePt t="55776" x="8437563" y="4367213"/>
          <p14:tracePt t="55785" x="8437563" y="4351338"/>
          <p14:tracePt t="55801" x="8453438" y="4351338"/>
          <p14:tracePt t="55817" x="8453438" y="4337050"/>
          <p14:tracePt t="55850" x="8453438" y="4321175"/>
          <p14:tracePt t="55857" x="8467725" y="4321175"/>
          <p14:tracePt t="55882" x="8467725" y="4306888"/>
          <p14:tracePt t="55890" x="8483600" y="4306888"/>
          <p14:tracePt t="55995" x="8483600" y="4321175"/>
          <p14:tracePt t="56004" x="8483600" y="4337050"/>
          <p14:tracePt t="56011" x="8483600" y="4367213"/>
          <p14:tracePt t="56019" x="8483600" y="4381500"/>
          <p14:tracePt t="56027" x="8483600" y="4397375"/>
          <p14:tracePt t="56035" x="8483600" y="4427538"/>
          <p14:tracePt t="56043" x="8483600" y="4457700"/>
          <p14:tracePt t="56051" x="8483600" y="4486275"/>
          <p14:tracePt t="56059" x="8483600" y="4516438"/>
          <p14:tracePt t="56067" x="8483600" y="4562475"/>
          <p14:tracePt t="56075" x="8483600" y="4592638"/>
          <p14:tracePt t="56084" x="8483600" y="4622800"/>
          <p14:tracePt t="56091" x="8483600" y="4667250"/>
          <p14:tracePt t="56100" x="8483600" y="4711700"/>
          <p14:tracePt t="56107" x="8483600" y="4772025"/>
          <p14:tracePt t="56116" x="8483600" y="4832350"/>
          <p14:tracePt t="56124" x="8483600" y="4876800"/>
          <p14:tracePt t="56132" x="8483600" y="4937125"/>
          <p14:tracePt t="56140" x="8483600" y="4997450"/>
          <p14:tracePt t="56148" x="8483600" y="5041900"/>
          <p14:tracePt t="56156" x="8483600" y="5102225"/>
          <p14:tracePt t="56164" x="8483600" y="5146675"/>
          <p14:tracePt t="56172" x="8483600" y="5207000"/>
          <p14:tracePt t="56180" x="8483600" y="5267325"/>
          <p14:tracePt t="56188" x="8483600" y="5327650"/>
          <p14:tracePt t="56197" x="8483600" y="5387975"/>
          <p14:tracePt t="56204" x="8483600" y="5462588"/>
          <p14:tracePt t="56213" x="8483600" y="5553075"/>
          <p14:tracePt t="56220" x="8467725" y="5657850"/>
          <p14:tracePt t="56230" x="8453438" y="5746750"/>
          <p14:tracePt t="56237" x="8437563" y="5837238"/>
          <p14:tracePt t="56246" x="8437563" y="5927725"/>
          <p14:tracePt t="56253" x="8423275" y="5957888"/>
          <p14:tracePt t="56262" x="8423275" y="6018213"/>
          <p14:tracePt t="56269" x="8423275" y="6062663"/>
          <p14:tracePt t="56279" x="8408988" y="6107113"/>
          <p14:tracePt t="56285" x="8408988" y="6137275"/>
          <p14:tracePt t="56296" x="8408988" y="6153150"/>
          <p14:tracePt t="56301" x="8408988" y="6167438"/>
          <p14:tracePt t="56313" x="8408988" y="6183313"/>
          <p14:tracePt t="56318" x="8408988" y="6197600"/>
          <p14:tracePt t="56334" x="8408988" y="6213475"/>
          <p14:tracePt t="56347" x="8408988" y="6227763"/>
          <p14:tracePt t="56374" x="8408988" y="6242050"/>
          <p14:tracePt t="56536" x="8408988" y="6227763"/>
          <p14:tracePt t="56553" x="8408988" y="6213475"/>
          <p14:tracePt t="56560" x="8408988" y="6197600"/>
          <p14:tracePt t="56568" x="8408988" y="6167438"/>
          <p14:tracePt t="56576" x="8423275" y="6153150"/>
          <p14:tracePt t="56584" x="8437563" y="6107113"/>
          <p14:tracePt t="56592" x="8437563" y="6062663"/>
          <p14:tracePt t="56600" x="8453438" y="6018213"/>
          <p14:tracePt t="56608" x="8483600" y="5942013"/>
          <p14:tracePt t="56616" x="8497888" y="5883275"/>
          <p14:tracePt t="56624" x="8513763" y="5807075"/>
          <p14:tracePt t="56633" x="8543925" y="5732463"/>
          <p14:tracePt t="56640" x="8558213" y="5657850"/>
          <p14:tracePt t="56649" x="8588375" y="5567363"/>
          <p14:tracePt t="56656" x="8618538" y="5476875"/>
          <p14:tracePt t="56664" x="8662988" y="5297488"/>
          <p14:tracePt t="56672" x="8678863" y="5237163"/>
          <p14:tracePt t="56681" x="8723313" y="5132388"/>
          <p14:tracePt t="56689" x="8753475" y="5011738"/>
          <p14:tracePt t="56698" x="8783638" y="4892675"/>
          <p14:tracePt t="56705" x="8828088" y="4786313"/>
          <p14:tracePt t="56713" x="8843963" y="4697413"/>
          <p14:tracePt t="56721" x="8888413" y="4606925"/>
          <p14:tracePt t="56730" x="8904288" y="4532313"/>
          <p14:tracePt t="56737" x="8904288" y="4502150"/>
          <p14:tracePt t="56747" x="8934450" y="4441825"/>
          <p14:tracePt t="56754" x="8948738" y="4397375"/>
          <p14:tracePt t="56762" x="8948738" y="4367213"/>
          <p14:tracePt t="56769" x="8948738" y="4351338"/>
          <p14:tracePt t="56779" x="8964613" y="4337050"/>
          <p14:tracePt t="56786" x="8964613" y="4321175"/>
          <p14:tracePt t="56796" x="8964613" y="4306888"/>
          <p14:tracePt t="56819" x="8978900" y="4306888"/>
          <p14:tracePt t="57029" x="8978900" y="4292600"/>
          <p14:tracePt t="57036" x="8964613" y="4292600"/>
          <p14:tracePt t="57069" x="8948738" y="4292600"/>
          <p14:tracePt t="57093" x="8934450" y="4292600"/>
          <p14:tracePt t="57125" x="8918575" y="4292600"/>
          <p14:tracePt t="57133" x="8918575" y="4306888"/>
          <p14:tracePt t="57166" x="8904288" y="4321175"/>
          <p14:tracePt t="57190" x="8904288" y="4337050"/>
          <p14:tracePt t="57198" x="8888413" y="4351338"/>
          <p14:tracePt t="57205" x="8888413" y="4367213"/>
          <p14:tracePt t="57214" x="8874125" y="4381500"/>
          <p14:tracePt t="57222" x="8874125" y="4397375"/>
          <p14:tracePt t="57230" x="8858250" y="4427538"/>
          <p14:tracePt t="57237" x="8858250" y="4471988"/>
          <p14:tracePt t="57246" x="8843963" y="4486275"/>
          <p14:tracePt t="57254" x="8843963" y="4516438"/>
          <p14:tracePt t="57263" x="8828088" y="4576763"/>
          <p14:tracePt t="57270" x="8828088" y="4606925"/>
          <p14:tracePt t="57279" x="8813800" y="4651375"/>
          <p14:tracePt t="57286" x="8813800" y="4697413"/>
          <p14:tracePt t="57294" x="8797925" y="4757738"/>
          <p14:tracePt t="57302" x="8797925" y="4832350"/>
          <p14:tracePt t="57310" x="8797925" y="4906963"/>
          <p14:tracePt t="57318" x="8797925" y="4981575"/>
          <p14:tracePt t="57327" x="8783638" y="5072063"/>
          <p14:tracePt t="57334" x="8783638" y="5146675"/>
          <p14:tracePt t="57342" x="8783638" y="5222875"/>
          <p14:tracePt t="57351" x="8783638" y="5297488"/>
          <p14:tracePt t="57359" x="8783638" y="5327650"/>
          <p14:tracePt t="57367" x="8783638" y="5402263"/>
          <p14:tracePt t="57375" x="8783638" y="5446713"/>
          <p14:tracePt t="57383" x="8783638" y="5492750"/>
          <p14:tracePt t="57391" x="8783638" y="5553075"/>
          <p14:tracePt t="57399" x="8797925" y="5611813"/>
          <p14:tracePt t="57407" x="8797925" y="5641975"/>
          <p14:tracePt t="57415" x="8797925" y="5672138"/>
          <p14:tracePt t="57423" x="8813800" y="5718175"/>
          <p14:tracePt t="57431" x="8813800" y="5746750"/>
          <p14:tracePt t="57439" x="8828088" y="5792788"/>
          <p14:tracePt t="57447" x="8828088" y="5807075"/>
          <p14:tracePt t="57455" x="8828088" y="5853113"/>
          <p14:tracePt t="57463" x="8843963" y="5883275"/>
          <p14:tracePt t="57471" x="8843963" y="5897563"/>
          <p14:tracePt t="57480" x="8843963" y="5927725"/>
          <p14:tracePt t="57488" x="8858250" y="5942013"/>
          <p14:tracePt t="57496" x="8858250" y="5957888"/>
          <p14:tracePt t="57504" x="8858250" y="5972175"/>
          <p14:tracePt t="57514" x="8858250" y="5988050"/>
          <p14:tracePt t="57520" x="8858250" y="6002338"/>
          <p14:tracePt t="57530" x="8874125" y="6018213"/>
          <p14:tracePt t="57545" x="8874125" y="6032500"/>
          <p14:tracePt t="57577" x="8874125" y="6048375"/>
          <p14:tracePt t="61670" x="8843963" y="6032500"/>
          <p14:tracePt t="61678" x="8813800" y="6018213"/>
          <p14:tracePt t="61685" x="8783638" y="6002338"/>
          <p14:tracePt t="61694" x="8753475" y="5972175"/>
          <p14:tracePt t="61702" x="8723313" y="5942013"/>
          <p14:tracePt t="61710" x="8678863" y="5911850"/>
          <p14:tracePt t="61717" x="8648700" y="5883275"/>
          <p14:tracePt t="61727" x="8604250" y="5853113"/>
          <p14:tracePt t="61734" x="8558213" y="5822950"/>
          <p14:tracePt t="61742" x="8497888" y="5776913"/>
          <p14:tracePt t="61750" x="8453438" y="5746750"/>
          <p14:tracePt t="61758" x="8393113" y="5718175"/>
          <p14:tracePt t="61766" x="8348663" y="5688013"/>
          <p14:tracePt t="61774" x="8288338" y="5657850"/>
          <p14:tracePt t="61782" x="8228013" y="5627688"/>
          <p14:tracePt t="61790" x="8183563" y="5597525"/>
          <p14:tracePt t="61799" x="8123238" y="5581650"/>
          <p14:tracePt t="61806" x="8077200" y="5553075"/>
          <p14:tracePt t="61814" x="8002588" y="5522913"/>
          <p14:tracePt t="61823" x="7958138" y="5492750"/>
          <p14:tracePt t="61831" x="7897813" y="5462588"/>
          <p14:tracePt t="61839" x="7837488" y="5446713"/>
          <p14:tracePt t="61847" x="7777163" y="5432425"/>
          <p14:tracePt t="61855" x="7732713" y="5402263"/>
          <p14:tracePt t="61863" x="7672388" y="5402263"/>
          <p14:tracePt t="61871" x="7658100" y="5387975"/>
          <p14:tracePt t="61879" x="7581900" y="5387975"/>
          <p14:tracePt t="61887" x="7523163" y="5372100"/>
          <p14:tracePt t="61895" x="7462838" y="5372100"/>
          <p14:tracePt t="61903" x="7416800" y="5372100"/>
          <p14:tracePt t="61912" x="7342188" y="5372100"/>
          <p14:tracePt t="61920" x="7297738" y="5372100"/>
          <p14:tracePt t="61928" x="7221538" y="5372100"/>
          <p14:tracePt t="61936" x="7177088" y="5372100"/>
          <p14:tracePt t="61944" x="7102475" y="5372100"/>
          <p14:tracePt t="61952" x="7042150" y="5372100"/>
          <p14:tracePt t="61960" x="6981825" y="5372100"/>
          <p14:tracePt t="61968" x="6967538" y="5372100"/>
          <p14:tracePt t="61976" x="6877050" y="5372100"/>
          <p14:tracePt t="61984" x="6846888" y="5372100"/>
          <p14:tracePt t="61992" x="6802438" y="5387975"/>
          <p14:tracePt t="62000" x="6756400" y="5387975"/>
          <p14:tracePt t="62008" x="6726238" y="5402263"/>
          <p14:tracePt t="62017" x="6681788" y="5402263"/>
          <p14:tracePt t="62024" x="6651625" y="5402263"/>
          <p14:tracePt t="62034" x="6621463" y="5402263"/>
          <p14:tracePt t="62041" x="6561138" y="5418138"/>
          <p14:tracePt t="62051" x="6546850" y="5418138"/>
          <p14:tracePt t="62057" x="6516688" y="5418138"/>
          <p14:tracePt t="62068" x="6456363" y="5418138"/>
          <p14:tracePt t="62073" x="6442075" y="5418138"/>
          <p14:tracePt t="62082" x="6381750" y="5418138"/>
          <p14:tracePt t="62089" x="6351588" y="5418138"/>
          <p14:tracePt t="62100" x="6291263" y="5418138"/>
          <p14:tracePt t="62106" x="6275388" y="5418138"/>
          <p14:tracePt t="62116" x="6200775" y="5418138"/>
          <p14:tracePt t="62122" x="6156325" y="5418138"/>
          <p14:tracePt t="62132" x="6110288" y="5402263"/>
          <p14:tracePt t="62138" x="6065838" y="5402263"/>
          <p14:tracePt t="62149" x="6005513" y="5387975"/>
          <p14:tracePt t="62154" x="5945188" y="5372100"/>
          <p14:tracePt t="62166" x="5870575" y="5357813"/>
          <p14:tracePt t="62170" x="5810250" y="5357813"/>
          <p14:tracePt t="62183" x="5735638" y="5357813"/>
          <p14:tracePt t="62187" x="5675313" y="5357813"/>
          <p14:tracePt t="62199" x="5600700" y="5357813"/>
          <p14:tracePt t="62203" x="5526088" y="5357813"/>
          <p14:tracePt t="62217" x="5435600" y="5387975"/>
          <p14:tracePt t="62222" x="5360988" y="5418138"/>
          <p14:tracePt t="62234" x="5300663" y="5446713"/>
          <p14:tracePt t="62238" x="5224463" y="5476875"/>
          <p14:tracePt t="62249" x="5149850" y="5507038"/>
          <p14:tracePt t="62253" x="5089525" y="5537200"/>
          <p14:tracePt t="62267" x="5059363" y="5553075"/>
          <p14:tracePt t="62271" x="5014913" y="5567363"/>
          <p14:tracePt t="62283" x="4970463" y="5597525"/>
          <p14:tracePt t="62284" x="4924425" y="5611813"/>
          <p14:tracePt t="62292" x="4894263" y="5627688"/>
          <p14:tracePt t="62302" x="4849813" y="5627688"/>
          <p14:tracePt t="62307" x="4819650" y="5641975"/>
          <p14:tracePt t="62316" x="4789488" y="5641975"/>
          <p14:tracePt t="62323" x="4729163" y="5641975"/>
          <p14:tracePt t="62333" x="4714875" y="5641975"/>
          <p14:tracePt t="62339" x="4668838" y="5641975"/>
          <p14:tracePt t="62350" x="4654550" y="5641975"/>
          <p14:tracePt t="62356" x="4610100" y="5641975"/>
          <p14:tracePt t="62367" x="4579938" y="5641975"/>
          <p14:tracePt t="62372" x="4519613" y="5641975"/>
          <p14:tracePt t="62382" x="4475163" y="5627688"/>
          <p14:tracePt t="62388" x="4429125" y="5627688"/>
          <p14:tracePt t="62400" x="4384675" y="5611813"/>
          <p14:tracePt t="62404" x="4368800" y="5611813"/>
          <p14:tracePt t="62416" x="4324350" y="5611813"/>
          <p14:tracePt t="62421" x="4279900" y="5611813"/>
          <p14:tracePt t="62433" x="4249738" y="5611813"/>
          <p14:tracePt t="62438" x="4203700" y="5611813"/>
          <p14:tracePt t="62450" x="4189413" y="5597525"/>
          <p14:tracePt t="62455" x="4143375" y="5597525"/>
          <p14:tracePt t="62466" x="4129088" y="5581650"/>
          <p14:tracePt t="62471" x="4098925" y="5581650"/>
          <p14:tracePt t="62483" x="4084638" y="5567363"/>
          <p14:tracePt t="62487" x="4054475" y="5553075"/>
          <p14:tracePt t="62500" x="4038600" y="5537200"/>
          <p14:tracePt t="62503" x="4024313" y="5522913"/>
          <p14:tracePt t="62517" x="3994150" y="5492750"/>
          <p14:tracePt t="62518" x="3978275" y="5462588"/>
          <p14:tracePt t="62525" x="3978275" y="5432425"/>
          <p14:tracePt t="62534" x="3978275" y="5402263"/>
          <p14:tracePt t="62541" x="3963988" y="5357813"/>
          <p14:tracePt t="62550" x="3963988" y="5311775"/>
          <p14:tracePt t="62557" x="3963988" y="5267325"/>
          <p14:tracePt t="62567" x="3978275" y="5237163"/>
          <p14:tracePt t="62573" x="4008438" y="5192713"/>
          <p14:tracePt t="62583" x="4024313" y="5146675"/>
          <p14:tracePt t="62589" x="4054475" y="5116513"/>
          <p14:tracePt t="62599" x="4098925" y="5072063"/>
          <p14:tracePt t="62606" x="4143375" y="5041900"/>
          <p14:tracePt t="62615" x="4189413" y="5011738"/>
          <p14:tracePt t="62622" x="4249738" y="4981575"/>
          <p14:tracePt t="62633" x="4294188" y="4967288"/>
          <p14:tracePt t="62638" x="4338638" y="4937125"/>
          <p14:tracePt t="62649" x="4398963" y="4922838"/>
          <p14:tracePt t="62654" x="4459288" y="4906963"/>
          <p14:tracePt t="62666" x="4475163" y="4892675"/>
          <p14:tracePt t="62670" x="4519613" y="4892675"/>
          <p14:tracePt t="62683" x="4594225" y="4876800"/>
          <p14:tracePt t="62688" x="4640263" y="4862513"/>
          <p14:tracePt t="62699" x="4699000" y="4862513"/>
          <p14:tracePt t="62703" x="4745038" y="4846638"/>
          <p14:tracePt t="62716" x="4775200" y="4846638"/>
          <p14:tracePt t="62720" x="4849813" y="4846638"/>
          <p14:tracePt t="62733" x="4864100" y="4832350"/>
          <p14:tracePt t="62737" x="4940300" y="4832350"/>
          <p14:tracePt t="62750" x="4984750" y="4816475"/>
          <p14:tracePt t="62755" x="5014913" y="4816475"/>
          <p14:tracePt t="62767" x="5089525" y="4816475"/>
          <p14:tracePt t="62768" x="5135563" y="4802188"/>
          <p14:tracePt t="62776" x="5165725" y="4802188"/>
          <p14:tracePt t="62784" x="5195888" y="4802188"/>
          <p14:tracePt t="62791" x="5240338" y="4802188"/>
          <p14:tracePt t="62801" x="5284788" y="4802188"/>
          <p14:tracePt t="62808" x="5330825" y="4786313"/>
          <p14:tracePt t="62816" x="5360988" y="4772025"/>
          <p14:tracePt t="62824" x="5389563" y="4772025"/>
          <p14:tracePt t="62834" x="5435600" y="4757738"/>
          <p14:tracePt t="62840" x="5465763" y="4741863"/>
          <p14:tracePt t="62849" x="5510213" y="4727575"/>
          <p14:tracePt t="62856" x="5540375" y="4711700"/>
          <p14:tracePt t="62865" x="5570538" y="4697413"/>
          <p14:tracePt t="62872" x="5614988" y="4667250"/>
          <p14:tracePt t="62882" x="5645150" y="4651375"/>
          <p14:tracePt t="62888" x="5691188" y="4651375"/>
          <p14:tracePt t="62900" x="5735638" y="4622800"/>
          <p14:tracePt t="62904" x="5765800" y="4606925"/>
          <p14:tracePt t="62916" x="5810250" y="4606925"/>
          <p14:tracePt t="62921" x="5856288" y="4576763"/>
          <p14:tracePt t="62933" x="5886450" y="4576763"/>
          <p14:tracePt t="62937" x="5916613" y="4562475"/>
          <p14:tracePt t="62950" x="5961063" y="4546600"/>
          <p14:tracePt t="62954" x="5991225" y="4546600"/>
          <p14:tracePt t="62966" x="6021388" y="4532313"/>
          <p14:tracePt t="62971" x="6081713" y="4502150"/>
          <p14:tracePt t="62983" x="6110288" y="4502150"/>
          <p14:tracePt t="62988" x="6156325" y="4471988"/>
          <p14:tracePt t="62999" x="6186488" y="4471988"/>
          <p14:tracePt t="63003" x="6230938" y="4441825"/>
          <p14:tracePt t="63017" x="6275388" y="4427538"/>
          <p14:tracePt t="63022" x="6305550" y="4427538"/>
          <p14:tracePt t="63033" x="6335713" y="4411663"/>
          <p14:tracePt t="63034" x="6365875" y="4381500"/>
          <p14:tracePt t="63042" x="6411913" y="4381500"/>
          <p14:tracePt t="63050" x="6442075" y="4351338"/>
          <p14:tracePt t="63058" x="6456363" y="4337050"/>
          <p14:tracePt t="63067" x="6486525" y="4337050"/>
          <p14:tracePt t="63074" x="6516688" y="4321175"/>
          <p14:tracePt t="63083" x="6546850" y="4306888"/>
          <p14:tracePt t="63090" x="6561138" y="4292600"/>
          <p14:tracePt t="63100" x="6591300" y="4276725"/>
          <p14:tracePt t="63106" x="6621463" y="4262438"/>
          <p14:tracePt t="63116" x="6635750" y="4262438"/>
          <p14:tracePt t="63122" x="6665913" y="4246563"/>
          <p14:tracePt t="63133" x="6696075" y="4232275"/>
          <p14:tracePt t="63139" x="6711950" y="4216400"/>
          <p14:tracePt t="63149" x="6742113" y="4202113"/>
          <p14:tracePt t="63154" x="6756400" y="4186238"/>
          <p14:tracePt t="63166" x="6786563" y="4171950"/>
          <p14:tracePt t="63171" x="6802438" y="4156075"/>
          <p14:tracePt t="63183" x="6816725" y="4141788"/>
          <p14:tracePt t="63188" x="6831013" y="4127500"/>
          <p14:tracePt t="63199" x="6846888" y="4111625"/>
          <p14:tracePt t="63205" x="6877050" y="4081463"/>
          <p14:tracePt t="63216" x="6877050" y="4067175"/>
          <p14:tracePt t="63221" x="6891338" y="4051300"/>
          <p14:tracePt t="63233" x="6891338" y="4037013"/>
          <p14:tracePt t="63236" x="6907213" y="4021138"/>
          <p14:tracePt t="63250" x="6907213" y="3990975"/>
          <p14:tracePt t="63254" x="6921500" y="3976688"/>
          <p14:tracePt t="63266" x="6921500" y="3962400"/>
          <p14:tracePt t="63271" x="6937375" y="3946525"/>
          <p14:tracePt t="63283" x="6937375" y="3932238"/>
          <p14:tracePt t="63287" x="6951663" y="3902075"/>
          <p14:tracePt t="63300" x="6951663" y="3886200"/>
          <p14:tracePt t="63309" x="6967538" y="3871913"/>
          <p14:tracePt t="63317" x="6967538" y="3856038"/>
          <p14:tracePt t="63324" x="6967538" y="3841750"/>
          <p14:tracePt t="63333" x="6981825" y="3827463"/>
          <p14:tracePt t="63340" x="6981825" y="3811588"/>
          <p14:tracePt t="63350" x="6981825" y="3797300"/>
          <p14:tracePt t="63365" x="6996113" y="3781425"/>
          <p14:tracePt t="63373" x="6996113" y="3767138"/>
          <p14:tracePt t="63389" x="6996113" y="3751263"/>
          <p14:tracePt t="63397" x="7011988" y="3751263"/>
          <p14:tracePt t="63405" x="7011988" y="3736975"/>
          <p14:tracePt t="63421" x="7026275" y="3721100"/>
          <p14:tracePt t="63437" x="7026275" y="3706813"/>
          <p14:tracePt t="63444" x="7042150" y="3706813"/>
          <p14:tracePt t="63461" x="7056438" y="3690938"/>
          <p14:tracePt t="63478" x="7072313" y="3676650"/>
          <p14:tracePt t="63502" x="7086600" y="3662363"/>
          <p14:tracePt t="63518" x="7086600" y="3646488"/>
          <p14:tracePt t="63526" x="7102475" y="3646488"/>
          <p14:tracePt t="63534" x="7102475" y="3632200"/>
          <p14:tracePt t="63542" x="7102475" y="3616325"/>
          <p14:tracePt t="63550" x="7116763" y="3616325"/>
          <p14:tracePt t="63558" x="7116763" y="3602038"/>
          <p14:tracePt t="63575" x="7116763" y="3586163"/>
          <p14:tracePt t="63584" x="7132638" y="3586163"/>
          <p14:tracePt t="63591" x="7132638" y="3571875"/>
          <p14:tracePt t="63600" x="7132638" y="3556000"/>
          <p14:tracePt t="63618" x="7132638" y="3541713"/>
          <p14:tracePt t="63623" x="7146925" y="3525838"/>
          <p14:tracePt t="63639" x="7146925" y="3511550"/>
          <p14:tracePt t="63647" x="7146925" y="3497263"/>
          <p14:tracePt t="63655" x="7146925" y="3481388"/>
          <p14:tracePt t="63663" x="7162800" y="3467100"/>
          <p14:tracePt t="63671" x="7162800" y="3451225"/>
          <p14:tracePt t="63679" x="7162800" y="3436938"/>
          <p14:tracePt t="63696" x="7162800" y="3406775"/>
          <p14:tracePt t="63705" x="7162800" y="3390900"/>
          <p14:tracePt t="63712" x="7162800" y="3376613"/>
          <p14:tracePt t="63720" x="7162800" y="3360738"/>
          <p14:tracePt t="63727" x="7162800" y="3346450"/>
          <p14:tracePt t="63736" x="7162800" y="3332163"/>
          <p14:tracePt t="63752" x="7162800" y="3316288"/>
          <p14:tracePt t="63760" x="7146925" y="3302000"/>
          <p14:tracePt t="63768" x="7132638" y="3302000"/>
          <p14:tracePt t="63776" x="7132638" y="3286125"/>
          <p14:tracePt t="63784" x="7116763" y="3286125"/>
          <p14:tracePt t="63792" x="7102475" y="3271838"/>
          <p14:tracePt t="63800" x="7072313" y="3271838"/>
          <p14:tracePt t="63808" x="7056438" y="3271838"/>
          <p14:tracePt t="63816" x="7042150" y="3255963"/>
          <p14:tracePt t="63825" x="7026275" y="3255963"/>
          <p14:tracePt t="63833" x="6996113" y="3255963"/>
          <p14:tracePt t="63840" x="6981825" y="3241675"/>
          <p14:tracePt t="63849" x="6967538" y="3241675"/>
          <p14:tracePt t="63856" x="6937375" y="3241675"/>
          <p14:tracePt t="63866" x="6907213" y="3225800"/>
          <p14:tracePt t="63873" x="6861175" y="3225800"/>
          <p14:tracePt t="63881" x="6846888" y="3225800"/>
          <p14:tracePt t="63889" x="6802438" y="3225800"/>
          <p14:tracePt t="63897" x="6772275" y="3225800"/>
          <p14:tracePt t="63905" x="6742113" y="3225800"/>
          <p14:tracePt t="63913" x="6711950" y="3225800"/>
          <p14:tracePt t="63921" x="6665913" y="3211513"/>
          <p14:tracePt t="63929" x="6635750" y="3211513"/>
          <p14:tracePt t="63937" x="6607175" y="3211513"/>
          <p14:tracePt t="63945" x="6577013" y="3211513"/>
          <p14:tracePt t="63954" x="6546850" y="3211513"/>
          <p14:tracePt t="63961" x="6530975" y="3211513"/>
          <p14:tracePt t="63970" x="6500813" y="3211513"/>
          <p14:tracePt t="63978" x="6486525" y="3211513"/>
          <p14:tracePt t="63986" x="6470650" y="3195638"/>
          <p14:tracePt t="63994" x="6442075" y="3195638"/>
          <p14:tracePt t="64002" x="6426200" y="3195638"/>
          <p14:tracePt t="64010" x="6396038" y="3195638"/>
          <p14:tracePt t="64018" x="6381750" y="3195638"/>
          <p14:tracePt t="64026" x="6351588" y="3195638"/>
          <p14:tracePt t="64034" x="6335713" y="3195638"/>
          <p14:tracePt t="64042" x="6305550" y="3195638"/>
          <p14:tracePt t="64053" x="6291263" y="3181350"/>
          <p14:tracePt t="64058" x="6261100" y="3181350"/>
          <p14:tracePt t="64069" x="6246813" y="3181350"/>
          <p14:tracePt t="64074" x="6230938" y="3181350"/>
          <p14:tracePt t="64086" x="6200775" y="3181350"/>
          <p14:tracePt t="64090" x="6186488" y="3181350"/>
          <p14:tracePt t="64102" x="6170613" y="3181350"/>
          <p14:tracePt t="64107" x="6156325" y="3181350"/>
          <p14:tracePt t="64119" x="6140450" y="3181350"/>
          <p14:tracePt t="64123" x="6126163" y="3167063"/>
          <p14:tracePt t="64136" x="6110288" y="3167063"/>
          <p14:tracePt t="64139" x="6096000" y="3167063"/>
          <p14:tracePt t="64152" x="6081713" y="3167063"/>
          <p14:tracePt t="64155" x="6065838" y="3167063"/>
          <p14:tracePt t="64169" x="6035675" y="3167063"/>
          <p14:tracePt t="64173" x="6021388" y="3167063"/>
          <p14:tracePt t="64187" x="5991225" y="3167063"/>
          <p14:tracePt t="64191" x="5975350" y="3167063"/>
          <p14:tracePt t="64203" x="5930900" y="3167063"/>
          <p14:tracePt t="64207" x="5900738" y="3167063"/>
          <p14:tracePt t="64220" x="5870575" y="3167063"/>
          <p14:tracePt t="64222" x="5840413" y="3167063"/>
          <p14:tracePt t="64229" x="5810250" y="3167063"/>
          <p14:tracePt t="64236" x="5765800" y="3167063"/>
          <p14:tracePt t="64244" x="5721350" y="3167063"/>
          <p14:tracePt t="64254" x="5691188" y="3167063"/>
          <p14:tracePt t="64260" x="5645150" y="3167063"/>
          <p14:tracePt t="64270" x="5600700" y="3167063"/>
          <p14:tracePt t="64277" x="5556250" y="3167063"/>
          <p14:tracePt t="64568" x="5556250" y="3151188"/>
          <p14:tracePt t="64576" x="5556250" y="3121025"/>
          <p14:tracePt t="64584" x="5526088" y="3106738"/>
          <p14:tracePt t="64591" x="5495925" y="3076575"/>
          <p14:tracePt t="64599" x="5465763" y="3030538"/>
          <p14:tracePt t="64607" x="5435600" y="3001963"/>
          <p14:tracePt t="64615" x="5389563" y="2941638"/>
          <p14:tracePt t="64623" x="5330825" y="2881313"/>
          <p14:tracePt t="64632" x="5284788" y="2820988"/>
          <p14:tracePt t="64640" x="5224463" y="2760663"/>
          <p14:tracePt t="64648" x="5195888" y="2716213"/>
          <p14:tracePt t="64656" x="5165725" y="2655888"/>
          <p14:tracePt t="64664" x="5135563" y="2611438"/>
          <p14:tracePt t="64672" x="5105400" y="2565400"/>
          <p14:tracePt t="64680" x="5089525" y="2506663"/>
          <p14:tracePt t="64688" x="5059363" y="2446338"/>
          <p14:tracePt t="64696" x="5045075" y="2400300"/>
          <p14:tracePt t="64704" x="5014913" y="2325688"/>
          <p14:tracePt t="64712" x="5000625" y="2281238"/>
          <p14:tracePt t="64720" x="4970463" y="2206625"/>
          <p14:tracePt t="64728" x="4954588" y="2160588"/>
          <p14:tracePt t="64736" x="4940300" y="2085975"/>
          <p14:tracePt t="64744" x="4924425" y="2071688"/>
          <p14:tracePt t="64753" x="4910138" y="2025650"/>
          <p14:tracePt t="64760" x="4894263" y="1981200"/>
          <p14:tracePt t="64770" x="4894263" y="1935163"/>
          <p14:tracePt t="64777" x="4879975" y="1890713"/>
          <p14:tracePt t="64786" x="4879975" y="1860550"/>
          <p14:tracePt t="64793" x="4879975" y="1830388"/>
          <p14:tracePt t="64803" x="4879975" y="1816100"/>
          <p14:tracePt t="64809" x="4879975" y="1800225"/>
          <p14:tracePt t="64820" x="4879975" y="1785938"/>
          <p14:tracePt t="64826" x="4879975" y="1770063"/>
          <p14:tracePt t="64836" x="4879975" y="1755775"/>
          <p14:tracePt t="64842" x="4879975" y="1741488"/>
          <p14:tracePt t="64858" x="4879975" y="1725613"/>
          <p14:tracePt t="64870" x="4879975" y="1711325"/>
          <p14:tracePt t="64883" x="4894263" y="1695450"/>
          <p14:tracePt t="64898" x="4910138" y="1681163"/>
          <p14:tracePt t="64906" x="4924425" y="1665288"/>
          <p14:tracePt t="64914" x="4940300" y="1665288"/>
          <p14:tracePt t="64923" x="4970463" y="1651000"/>
          <p14:tracePt t="64930" x="5000625" y="1635125"/>
          <p14:tracePt t="64938" x="5045075" y="1635125"/>
          <p14:tracePt t="64947" x="5089525" y="1635125"/>
          <p14:tracePt t="64955" x="5149850" y="1635125"/>
          <p14:tracePt t="64962" x="5224463" y="1635125"/>
          <p14:tracePt t="64971" x="5300663" y="1635125"/>
          <p14:tracePt t="64979" x="5389563" y="1635125"/>
          <p14:tracePt t="64987" x="5480050" y="1651000"/>
          <p14:tracePt t="64995" x="5584825" y="1665288"/>
          <p14:tracePt t="65003" x="5765800" y="1695450"/>
          <p14:tracePt t="65011" x="5826125" y="1695450"/>
          <p14:tracePt t="65020" x="5945188" y="1711325"/>
          <p14:tracePt t="65027" x="6065838" y="1725613"/>
          <p14:tracePt t="65036" x="6291263" y="1741488"/>
          <p14:tracePt t="65043" x="6442075" y="1741488"/>
          <p14:tracePt t="65053" x="6591300" y="1755775"/>
          <p14:tracePt t="65060" x="6756400" y="1755775"/>
          <p14:tracePt t="65068" x="6937375" y="1755775"/>
          <p14:tracePt t="65076" x="7116763" y="1755775"/>
          <p14:tracePt t="65086" x="7281863" y="1755775"/>
          <p14:tracePt t="65092" x="7462838" y="1755775"/>
          <p14:tracePt t="65100" x="7537450" y="1755775"/>
          <p14:tracePt t="65108" x="7688263" y="1725613"/>
          <p14:tracePt t="65116" x="7927975" y="1665288"/>
          <p14:tracePt t="65124" x="8048625" y="1635125"/>
          <p14:tracePt t="65132" x="8183563" y="1576388"/>
          <p14:tracePt t="65140" x="8243888" y="1560513"/>
          <p14:tracePt t="65148" x="8378825" y="1516063"/>
          <p14:tracePt t="65157" x="8574088" y="1455738"/>
          <p14:tracePt t="65165" x="8709025" y="1425575"/>
          <p14:tracePt t="65173" x="8843963" y="1411288"/>
          <p14:tracePt t="65181" x="9009063" y="1395413"/>
          <p14:tracePt t="65189" x="9158288" y="1395413"/>
          <p14:tracePt t="65197" x="9323388" y="1395413"/>
          <p14:tracePt t="65205" x="9504363" y="1395413"/>
          <p14:tracePt t="65214" x="9699625" y="1395413"/>
          <p14:tracePt t="65221" x="9894888" y="1411288"/>
          <p14:tracePt t="65229" x="10074275" y="1455738"/>
          <p14:tracePt t="65237" x="10255250" y="1500188"/>
          <p14:tracePt t="65245" x="10434638" y="1530350"/>
          <p14:tracePt t="65253" x="10599738" y="1576388"/>
          <p14:tracePt t="65262" x="10675938" y="1590675"/>
          <p14:tracePt t="65270" x="10810875" y="1604963"/>
          <p14:tracePt t="65278" x="10931525" y="1635125"/>
          <p14:tracePt t="65287" x="11020425" y="1651000"/>
          <p14:tracePt t="65293" x="11066463" y="1665288"/>
          <p14:tracePt t="65302" x="11141075" y="1665288"/>
          <p14:tracePt t="65309" x="11185525" y="1665288"/>
          <p14:tracePt t="65319" x="11231563" y="1665288"/>
          <p14:tracePt t="65326" x="11245850" y="1665288"/>
          <p14:tracePt t="65336" x="11261725" y="1665288"/>
          <p14:tracePt t="65343" x="11276013" y="1665288"/>
          <p14:tracePt t="65424" x="11261725" y="1665288"/>
          <p14:tracePt t="65431" x="11245850" y="1665288"/>
          <p14:tracePt t="65439" x="11215688" y="1665288"/>
          <p14:tracePt t="65446" x="11201400" y="1665288"/>
          <p14:tracePt t="65454" x="11171238" y="1665288"/>
          <p14:tracePt t="65463" x="11125200" y="1665288"/>
          <p14:tracePt t="65471" x="11080750" y="1651000"/>
          <p14:tracePt t="65479" x="11036300" y="1620838"/>
          <p14:tracePt t="65487" x="10960100" y="1604963"/>
          <p14:tracePt t="65495" x="10901363" y="1576388"/>
          <p14:tracePt t="65503" x="10810875" y="1530350"/>
          <p14:tracePt t="65511" x="10720388" y="1500188"/>
          <p14:tracePt t="65519" x="10629900" y="1455738"/>
          <p14:tracePt t="65527" x="10525125" y="1395413"/>
          <p14:tracePt t="65536" x="10434638" y="1335088"/>
          <p14:tracePt t="65543" x="10329863" y="1290638"/>
          <p14:tracePt t="65553" x="10225088" y="1216025"/>
          <p14:tracePt t="65560" x="10150475" y="1169988"/>
          <p14:tracePt t="65569" x="10059988" y="1111250"/>
          <p14:tracePt t="65576" x="9985375" y="1065213"/>
          <p14:tracePt t="65584" x="9925050" y="1004888"/>
          <p14:tracePt t="65592" x="9909175" y="990600"/>
          <p14:tracePt t="65600" x="9864725" y="960438"/>
          <p14:tracePt t="65608" x="9834563" y="930275"/>
          <p14:tracePt t="65616" x="9804400" y="900113"/>
          <p14:tracePt t="65624" x="9790113" y="885825"/>
          <p14:tracePt t="65633" x="9774238" y="869950"/>
          <p14:tracePt t="65641" x="9759950" y="855663"/>
          <p14:tracePt t="65648" x="9759950" y="839788"/>
          <p14:tracePt t="65656" x="9744075" y="825500"/>
          <p14:tracePt t="65673" x="9744075" y="809625"/>
          <p14:tracePt t="65682" x="9729788" y="809625"/>
          <p14:tracePt t="65689" x="9729788" y="795338"/>
          <p14:tracePt t="65714" x="9713913" y="795338"/>
          <p14:tracePt t="65722" x="9713913" y="781050"/>
          <p14:tracePt t="65730" x="9699625" y="781050"/>
          <p14:tracePt t="65754" x="9683750" y="781050"/>
          <p14:tracePt t="65762" x="9669463" y="765175"/>
          <p14:tracePt t="65770" x="9655175" y="765175"/>
          <p14:tracePt t="65778" x="9639300" y="765175"/>
          <p14:tracePt t="65786" x="9625013" y="750888"/>
          <p14:tracePt t="65794" x="9609138" y="750888"/>
          <p14:tracePt t="65802" x="9578975" y="750888"/>
          <p14:tracePt t="65810" x="9564688" y="735013"/>
          <p14:tracePt t="65818" x="9534525" y="735013"/>
          <p14:tracePt t="65826" x="9518650" y="720725"/>
          <p14:tracePt t="65834" x="9504363" y="720725"/>
          <p14:tracePt t="65842" x="9490075" y="704850"/>
          <p14:tracePt t="65850" x="9474200" y="704850"/>
          <p14:tracePt t="65859" x="9459913" y="704850"/>
          <p14:tracePt t="65866" x="9429750" y="704850"/>
          <p14:tracePt t="65883" x="9413875" y="704850"/>
          <p14:tracePt t="65892" x="9399588" y="704850"/>
          <p14:tracePt t="65899" x="9383713" y="704850"/>
          <p14:tracePt t="65907" x="9369425" y="704850"/>
          <p14:tracePt t="65915" x="9339263" y="704850"/>
          <p14:tracePt t="65931" x="9323388" y="720725"/>
          <p14:tracePt t="65940" x="9309100" y="720725"/>
          <p14:tracePt t="65947" x="9294813" y="735013"/>
          <p14:tracePt t="65956" x="9278938" y="750888"/>
          <p14:tracePt t="65964" x="9264650" y="765175"/>
          <p14:tracePt t="65979" x="9264650" y="781050"/>
          <p14:tracePt t="65988" x="9248775" y="795338"/>
          <p14:tracePt t="65996" x="9234488" y="809625"/>
          <p14:tracePt t="66004" x="9234488" y="825500"/>
          <p14:tracePt t="66012" x="9218613" y="839788"/>
          <p14:tracePt t="66029" x="9218613" y="855663"/>
          <p14:tracePt t="66036" x="9218613" y="885825"/>
          <p14:tracePt t="66044" x="9204325" y="900113"/>
          <p14:tracePt t="66053" x="9204325" y="915988"/>
          <p14:tracePt t="66060" x="9204325" y="930275"/>
          <p14:tracePt t="66070" x="9204325" y="946150"/>
          <p14:tracePt t="66076" x="9204325" y="960438"/>
          <p14:tracePt t="66086" x="9188450" y="990600"/>
          <p14:tracePt t="66093" x="9188450" y="1004888"/>
          <p14:tracePt t="66101" x="9188450" y="1035050"/>
          <p14:tracePt t="66108" x="9188450" y="1065213"/>
          <p14:tracePt t="66117" x="9188450" y="1081088"/>
          <p14:tracePt t="66125" x="9188450" y="1111250"/>
          <p14:tracePt t="66133" x="9188450" y="1139825"/>
          <p14:tracePt t="66141" x="9174163" y="1169988"/>
          <p14:tracePt t="66149" x="9174163" y="1185863"/>
          <p14:tracePt t="66157" x="9174163" y="1216025"/>
          <p14:tracePt t="66166" x="9174163" y="1246188"/>
          <p14:tracePt t="66173" x="9174163" y="1260475"/>
          <p14:tracePt t="66182" x="9174163" y="1276350"/>
          <p14:tracePt t="66189" x="9174163" y="1290638"/>
          <p14:tracePt t="66198" x="9174163" y="1304925"/>
          <p14:tracePt t="66205" x="9174163" y="1320800"/>
          <p14:tracePt t="66214" x="9174163" y="1335088"/>
          <p14:tracePt t="66230" x="9174163" y="1350963"/>
          <p14:tracePt t="66255" x="9174163" y="1365250"/>
          <p14:tracePt t="66271" x="9188450" y="1365250"/>
          <p14:tracePt t="66319" x="9204325" y="1365250"/>
          <p14:tracePt t="66337" x="9218613" y="1365250"/>
          <p14:tracePt t="66343" x="9234488" y="1365250"/>
          <p14:tracePt t="66359" x="9248775" y="1365250"/>
          <p14:tracePt t="66367" x="9278938" y="1365250"/>
          <p14:tracePt t="66376" x="9294813" y="1365250"/>
          <p14:tracePt t="66383" x="9309100" y="1365250"/>
          <p14:tracePt t="66392" x="9339263" y="1365250"/>
          <p14:tracePt t="66399" x="9353550" y="1365250"/>
          <p14:tracePt t="66407" x="9383713" y="1365250"/>
          <p14:tracePt t="66415" x="9399588" y="1365250"/>
          <p14:tracePt t="66424" x="9429750" y="1365250"/>
          <p14:tracePt t="66431" x="9444038" y="1365250"/>
          <p14:tracePt t="66440" x="9474200" y="1365250"/>
          <p14:tracePt t="66448" x="9504363" y="1365250"/>
          <p14:tracePt t="66456" x="9548813" y="1365250"/>
          <p14:tracePt t="66464" x="9564688" y="1365250"/>
          <p14:tracePt t="66472" x="9609138" y="1365250"/>
          <p14:tracePt t="66480" x="9655175" y="1381125"/>
          <p14:tracePt t="66488" x="9713913" y="1395413"/>
          <p14:tracePt t="66496" x="9774238" y="1425575"/>
          <p14:tracePt t="66504" x="9834563" y="1439863"/>
          <p14:tracePt t="66512" x="9894888" y="1470025"/>
          <p14:tracePt t="66520" x="9925050" y="1485900"/>
          <p14:tracePt t="66529" x="9969500" y="1500188"/>
          <p14:tracePt t="66537" x="10015538" y="1516063"/>
          <p14:tracePt t="66545" x="10044113" y="1530350"/>
          <p14:tracePt t="66553" x="10074275" y="1546225"/>
          <p14:tracePt t="66561" x="10090150" y="1546225"/>
          <p14:tracePt t="66571" x="10104438" y="1546225"/>
          <p14:tracePt t="66577" x="10104438" y="1560513"/>
          <p14:tracePt t="66586" x="10120313" y="1560513"/>
          <p14:tracePt t="66634" x="10120313" y="1546225"/>
          <p14:tracePt t="66642" x="10134600" y="1530350"/>
          <p14:tracePt t="66650" x="10134600" y="1516063"/>
          <p14:tracePt t="66658" x="10134600" y="1500188"/>
          <p14:tracePt t="66666" x="10134600" y="1485900"/>
          <p14:tracePt t="66674" x="10134600" y="1470025"/>
          <p14:tracePt t="66682" x="10150475" y="1439863"/>
          <p14:tracePt t="66690" x="10150475" y="1411288"/>
          <p14:tracePt t="66698" x="10150475" y="1395413"/>
          <p14:tracePt t="66706" x="10164763" y="1365250"/>
          <p14:tracePt t="66714" x="10164763" y="1320800"/>
          <p14:tracePt t="66722" x="10180638" y="1290638"/>
          <p14:tracePt t="66730" x="10180638" y="1246188"/>
          <p14:tracePt t="66738" x="10180638" y="1200150"/>
          <p14:tracePt t="66746" x="10180638" y="1155700"/>
          <p14:tracePt t="66754" x="10180638" y="1111250"/>
          <p14:tracePt t="66763" x="10180638" y="1065213"/>
          <p14:tracePt t="66770" x="10180638" y="1020763"/>
          <p14:tracePt t="66779" x="10150475" y="960438"/>
          <p14:tracePt t="66787" x="10120313" y="915988"/>
          <p14:tracePt t="66795" x="10104438" y="855663"/>
          <p14:tracePt t="66803" x="10090150" y="825500"/>
          <p14:tracePt t="66811" x="10074275" y="795338"/>
          <p14:tracePt t="66820" x="10044113" y="750888"/>
          <p14:tracePt t="66827" x="10015538" y="720725"/>
          <p14:tracePt t="66836" x="9999663" y="690563"/>
          <p14:tracePt t="66845" x="9985375" y="674688"/>
          <p14:tracePt t="66853" x="9955213" y="644525"/>
          <p14:tracePt t="66860" x="9939338" y="630238"/>
          <p14:tracePt t="66869" x="9925050" y="615950"/>
          <p14:tracePt t="66876" x="9909175" y="600075"/>
          <p14:tracePt t="66885" x="9879013" y="600075"/>
          <p14:tracePt t="66892" x="9864725" y="600075"/>
          <p14:tracePt t="66902" x="9864725" y="585788"/>
          <p14:tracePt t="66908" x="9850438" y="585788"/>
          <p14:tracePt t="66919" x="9834563" y="585788"/>
          <p14:tracePt t="66924" x="9820275" y="585788"/>
          <p14:tracePt t="66941" x="9804400" y="585788"/>
          <p14:tracePt t="66957" x="9790113" y="585788"/>
          <p14:tracePt t="66989" x="9774238" y="585788"/>
          <p14:tracePt t="67014" x="9759950" y="600075"/>
          <p14:tracePt t="67022" x="9744075" y="600075"/>
          <p14:tracePt t="67029" x="9744075" y="615950"/>
          <p14:tracePt t="67037" x="9729788" y="630238"/>
          <p14:tracePt t="67045" x="9729788" y="644525"/>
          <p14:tracePt t="67054" x="9713913" y="660400"/>
          <p14:tracePt t="67061" x="9699625" y="660400"/>
          <p14:tracePt t="67070" x="9699625" y="674688"/>
          <p14:tracePt t="67077" x="9683750" y="690563"/>
          <p14:tracePt t="67087" x="9683750" y="704850"/>
          <p14:tracePt t="67094" x="9669463" y="704850"/>
          <p14:tracePt t="67110" x="9655175" y="720725"/>
          <p14:tracePt t="67134" x="9639300" y="7207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5096200" y="827007"/>
            <a:ext cx="260667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0000" dirty="0">
                <a:solidFill>
                  <a:schemeClr val="tx1"/>
                </a:solidFill>
                <a:latin typeface="+mn-lt"/>
              </a:rPr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38760" y="3594672"/>
            <a:ext cx="831825" cy="8931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E50050"/>
                </a:solidFill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053" y="3991826"/>
            <a:ext cx="395412" cy="3890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20" y="4015523"/>
            <a:ext cx="395412" cy="3890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053" y="3517951"/>
            <a:ext cx="395412" cy="389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20" y="3532683"/>
            <a:ext cx="395412" cy="3890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3"/>
          <a:stretch/>
        </p:blipFill>
        <p:spPr>
          <a:xfrm>
            <a:off x="2181020" y="4554428"/>
            <a:ext cx="2344088" cy="19424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05" y="4961420"/>
            <a:ext cx="943262" cy="15354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B041D25-7E87-AA41-A06A-1F52F8D4340E}"/>
              </a:ext>
            </a:extLst>
          </p:cNvPr>
          <p:cNvGrpSpPr/>
          <p:nvPr/>
        </p:nvGrpSpPr>
        <p:grpSpPr>
          <a:xfrm>
            <a:off x="2782817" y="432180"/>
            <a:ext cx="689076" cy="3274552"/>
            <a:chOff x="1784493" y="1279876"/>
            <a:chExt cx="529081" cy="269005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493" y="3359988"/>
              <a:ext cx="529081" cy="60994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493" y="2839391"/>
              <a:ext cx="529081" cy="60994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493" y="2318794"/>
              <a:ext cx="529081" cy="60994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493" y="1793181"/>
              <a:ext cx="529081" cy="60994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493" y="1279876"/>
              <a:ext cx="529081" cy="609941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233" y="3032317"/>
            <a:ext cx="395412" cy="3890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67" y="283886"/>
            <a:ext cx="3692501" cy="12435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B9BCF572-3ED1-784D-AAE2-1196B373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75"/>
    </mc:Choice>
    <mc:Fallback xmlns="">
      <p:transition spd="slow" advTm="49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50" x="9639300" y="720725"/>
          <p14:tracePt t="2358" x="9625013" y="765175"/>
          <p14:tracePt t="2366" x="9609138" y="809625"/>
          <p14:tracePt t="2374" x="9578975" y="869950"/>
          <p14:tracePt t="2382" x="9534525" y="930275"/>
          <p14:tracePt t="2390" x="9490075" y="1020763"/>
          <p14:tracePt t="2398" x="9413875" y="1111250"/>
          <p14:tracePt t="2406" x="9353550" y="1216025"/>
          <p14:tracePt t="2414" x="9158288" y="1530350"/>
          <p14:tracePt t="2422" x="9099550" y="1651000"/>
          <p14:tracePt t="2430" x="8964613" y="1890713"/>
          <p14:tracePt t="2438" x="8693150" y="2325688"/>
          <p14:tracePt t="2446" x="8528050" y="2595563"/>
          <p14:tracePt t="2454" x="8437563" y="2730500"/>
          <p14:tracePt t="2463" x="8288338" y="2955925"/>
          <p14:tracePt t="2470" x="8213725" y="3046413"/>
          <p14:tracePt t="2479" x="8077200" y="3195638"/>
          <p14:tracePt t="2487" x="7958138" y="3332163"/>
          <p14:tracePt t="2495" x="7837488" y="3421063"/>
          <p14:tracePt t="2503" x="7732713" y="3497263"/>
          <p14:tracePt t="2511" x="7627938" y="3525838"/>
          <p14:tracePt t="2520" x="7537450" y="3541713"/>
          <p14:tracePt t="2527" x="7432675" y="3556000"/>
          <p14:tracePt t="2536" x="7342188" y="3556000"/>
          <p14:tracePt t="2543" x="7251700" y="3556000"/>
          <p14:tracePt t="2553" x="7162800" y="3525838"/>
          <p14:tracePt t="2560" x="7086600" y="3511550"/>
          <p14:tracePt t="2569" x="7011988" y="3481388"/>
          <p14:tracePt t="2576" x="6951663" y="3451225"/>
          <p14:tracePt t="2586" x="6921500" y="3451225"/>
          <p14:tracePt t="2592" x="6861175" y="3436938"/>
          <p14:tracePt t="2603" x="6831013" y="3436938"/>
          <p14:tracePt t="2608" x="6786563" y="3421063"/>
          <p14:tracePt t="2620" x="6756400" y="3421063"/>
          <p14:tracePt t="2624" x="6726238" y="3421063"/>
          <p14:tracePt t="4829" x="6696075" y="3421063"/>
          <p14:tracePt t="4838" x="6681788" y="3436938"/>
          <p14:tracePt t="4844" x="6651625" y="3467100"/>
          <p14:tracePt t="4853" x="6635750" y="3481388"/>
          <p14:tracePt t="4860" x="6607175" y="3497263"/>
          <p14:tracePt t="4870" x="6591300" y="3497263"/>
          <p14:tracePt t="4877" x="6561138" y="3511550"/>
          <p14:tracePt t="4884" x="6500813" y="3525838"/>
          <p14:tracePt t="4893" x="6456363" y="3525838"/>
          <p14:tracePt t="4901" x="6396038" y="3525838"/>
          <p14:tracePt t="4909" x="6321425" y="3525838"/>
          <p14:tracePt t="4917" x="6261100" y="3525838"/>
          <p14:tracePt t="4925" x="6126163" y="3497263"/>
          <p14:tracePt t="4933" x="6021388" y="3436938"/>
          <p14:tracePt t="4941" x="5900738" y="3360738"/>
          <p14:tracePt t="4949" x="5749925" y="3241675"/>
          <p14:tracePt t="4958" x="5584825" y="3090863"/>
          <p14:tracePt t="4965" x="5435600" y="2941638"/>
          <p14:tracePt t="4974" x="5135563" y="2611438"/>
          <p14:tracePt t="4981" x="4940300" y="2386013"/>
          <p14:tracePt t="4990" x="4849813" y="2251075"/>
          <p14:tracePt t="4997" x="4684713" y="2041525"/>
          <p14:tracePt t="5006" x="4533900" y="1830388"/>
          <p14:tracePt t="5014" x="4475163" y="1741488"/>
          <p14:tracePt t="5022" x="4384675" y="1576388"/>
          <p14:tracePt t="5030" x="4308475" y="1455738"/>
          <p14:tracePt t="5038" x="4294188" y="1411288"/>
          <p14:tracePt t="5045" x="4233863" y="1320800"/>
          <p14:tracePt t="5054" x="4203700" y="1246188"/>
          <p14:tracePt t="5062" x="4189413" y="1200150"/>
          <p14:tracePt t="5070" x="4189413" y="1185863"/>
          <p14:tracePt t="5078" x="4173538" y="1155700"/>
          <p14:tracePt t="5095" x="4173538" y="1139825"/>
          <p14:tracePt t="5846" x="4159250" y="1139825"/>
          <p14:tracePt t="5855" x="4143375" y="1139825"/>
          <p14:tracePt t="5861" x="4114800" y="1139825"/>
          <p14:tracePt t="5870" x="4084638" y="1125538"/>
          <p14:tracePt t="5877" x="4054475" y="1125538"/>
          <p14:tracePt t="5886" x="3994150" y="1111250"/>
          <p14:tracePt t="5893" x="3933825" y="1095375"/>
          <p14:tracePt t="5903" x="3873500" y="1081088"/>
          <p14:tracePt t="5909" x="3798888" y="1050925"/>
          <p14:tracePt t="5918" x="3738563" y="1035050"/>
          <p14:tracePt t="5925" x="3694113" y="1020763"/>
          <p14:tracePt t="5934" x="3603625" y="974725"/>
          <p14:tracePt t="5942" x="3573463" y="960438"/>
          <p14:tracePt t="5950" x="3529013" y="946150"/>
          <p14:tracePt t="5958" x="3498850" y="930275"/>
          <p14:tracePt t="5966" x="3468688" y="915988"/>
          <p14:tracePt t="5974" x="3452813" y="900113"/>
          <p14:tracePt t="5982" x="3422650" y="885825"/>
          <p14:tracePt t="5991" x="3422650" y="869950"/>
          <p14:tracePt t="5999" x="3408363" y="869950"/>
          <p14:tracePt t="6023" x="3394075" y="855663"/>
          <p14:tracePt t="7218" x="3408363" y="855663"/>
          <p14:tracePt t="7225" x="3422650" y="855663"/>
          <p14:tracePt t="7234" x="3452813" y="855663"/>
          <p14:tracePt t="7241" x="3498850" y="839788"/>
          <p14:tracePt t="7249" x="3559175" y="825500"/>
          <p14:tracePt t="7258" x="3617913" y="795338"/>
          <p14:tracePt t="7266" x="3663950" y="781050"/>
          <p14:tracePt t="7273" x="3694113" y="781050"/>
          <p14:tracePt t="7282" x="3738563" y="765175"/>
          <p14:tracePt t="7290" x="3783013" y="750888"/>
          <p14:tracePt t="7298" x="3813175" y="750888"/>
          <p14:tracePt t="7307" x="3843338" y="735013"/>
          <p14:tracePt t="7314" x="3873500" y="735013"/>
          <p14:tracePt t="7322" x="3889375" y="720725"/>
          <p14:tracePt t="7330" x="3903663" y="720725"/>
          <p14:tracePt t="7338" x="3919538" y="704850"/>
          <p14:tracePt t="7363" x="3919538" y="690563"/>
          <p14:tracePt t="7387" x="3919538" y="674688"/>
          <p14:tracePt t="7395" x="3903663" y="674688"/>
          <p14:tracePt t="7403" x="3889375" y="674688"/>
          <p14:tracePt t="7411" x="3889375" y="660400"/>
          <p14:tracePt t="7419" x="3859213" y="660400"/>
          <p14:tracePt t="7427" x="3829050" y="644525"/>
          <p14:tracePt t="7435" x="3813175" y="644525"/>
          <p14:tracePt t="7443" x="3768725" y="644525"/>
          <p14:tracePt t="7451" x="3724275" y="644525"/>
          <p14:tracePt t="7460" x="3708400" y="644525"/>
          <p14:tracePt t="7467" x="3678238" y="644525"/>
          <p14:tracePt t="7475" x="3633788" y="644525"/>
          <p14:tracePt t="7483" x="3587750" y="644525"/>
          <p14:tracePt t="7492" x="3559175" y="644525"/>
          <p14:tracePt t="7499" x="3529013" y="644525"/>
          <p14:tracePt t="7508" x="3482975" y="644525"/>
          <p14:tracePt t="7516" x="3452813" y="644525"/>
          <p14:tracePt t="7524" x="3422650" y="644525"/>
          <p14:tracePt t="7532" x="3394075" y="660400"/>
          <p14:tracePt t="7541" x="3363913" y="660400"/>
          <p14:tracePt t="7548" x="3333750" y="660400"/>
          <p14:tracePt t="7558" x="3317875" y="674688"/>
          <p14:tracePt t="7564" x="3303588" y="674688"/>
          <p14:tracePt t="7574" x="3287713" y="674688"/>
          <p14:tracePt t="7580" x="3257550" y="674688"/>
          <p14:tracePt t="7590" x="3257550" y="690563"/>
          <p14:tracePt t="7597" x="3243263" y="690563"/>
          <p14:tracePt t="7607" x="3227388" y="690563"/>
          <p14:tracePt t="7621" x="3213100" y="690563"/>
          <p14:tracePt t="7654" x="3198813" y="690563"/>
          <p14:tracePt t="7670" x="3198813" y="704850"/>
          <p14:tracePt t="7718" x="3182938" y="704850"/>
          <p14:tracePt t="7734" x="3182938" y="720725"/>
          <p14:tracePt t="7759" x="3168650" y="720725"/>
          <p14:tracePt t="7775" x="3168650" y="735013"/>
          <p14:tracePt t="8139" x="3152775" y="735013"/>
          <p14:tracePt t="8147" x="3152775" y="750888"/>
          <p14:tracePt t="8275" x="3152775" y="765175"/>
          <p14:tracePt t="8308" x="3152775" y="781050"/>
          <p14:tracePt t="8316" x="3138488" y="781050"/>
          <p14:tracePt t="8332" x="3138488" y="795338"/>
          <p14:tracePt t="8422" x="3138488" y="809625"/>
          <p14:tracePt t="8494" x="3138488" y="825500"/>
          <p14:tracePt t="8542" x="3152775" y="825500"/>
          <p14:tracePt t="8736" x="3152775" y="809625"/>
          <p14:tracePt t="8800" x="3138488" y="809625"/>
          <p14:tracePt t="8832" x="3122613" y="809625"/>
          <p14:tracePt t="8841" x="3122613" y="825500"/>
          <p14:tracePt t="8848" x="3108325" y="825500"/>
          <p14:tracePt t="8865" x="3092450" y="825500"/>
          <p14:tracePt t="8881" x="3078163" y="825500"/>
          <p14:tracePt t="8905" x="3062288" y="825500"/>
          <p14:tracePt t="8937" x="3048000" y="825500"/>
          <p14:tracePt t="9236" x="3062288" y="839788"/>
          <p14:tracePt t="9430" x="3062288" y="855663"/>
          <p14:tracePt t="9632" x="3078163" y="855663"/>
          <p14:tracePt t="9664" x="3092450" y="855663"/>
          <p14:tracePt t="9680" x="3092450" y="869950"/>
          <p14:tracePt t="9696" x="3108325" y="869950"/>
          <p14:tracePt t="9736" x="3122613" y="869950"/>
          <p14:tracePt t="9979" x="3138488" y="869950"/>
          <p14:tracePt t="9987" x="3152775" y="869950"/>
          <p14:tracePt t="9994" x="3168650" y="869950"/>
          <p14:tracePt t="10002" x="3182938" y="869950"/>
          <p14:tracePt t="10010" x="3198813" y="869950"/>
          <p14:tracePt t="10018" x="3213100" y="885825"/>
          <p14:tracePt t="10026" x="3243263" y="885825"/>
          <p14:tracePt t="10034" x="3257550" y="885825"/>
          <p14:tracePt t="10043" x="3287713" y="885825"/>
          <p14:tracePt t="10050" x="3317875" y="885825"/>
          <p14:tracePt t="10058" x="3363913" y="885825"/>
          <p14:tracePt t="10066" x="3378200" y="885825"/>
          <p14:tracePt t="10075" x="3422650" y="885825"/>
          <p14:tracePt t="10083" x="3468688" y="885825"/>
          <p14:tracePt t="10091" x="3482975" y="885825"/>
          <p14:tracePt t="10099" x="3543300" y="885825"/>
          <p14:tracePt t="10107" x="3559175" y="900113"/>
          <p14:tracePt t="10115" x="3587750" y="900113"/>
          <p14:tracePt t="10124" x="3633788" y="900113"/>
          <p14:tracePt t="10131" x="3648075" y="915988"/>
          <p14:tracePt t="10140" x="3678238" y="915988"/>
          <p14:tracePt t="10147" x="3694113" y="915988"/>
          <p14:tracePt t="10158" x="3708400" y="930275"/>
          <p14:tracePt t="10164" x="3724275" y="930275"/>
          <p14:tracePt t="10171" x="3724275" y="946150"/>
          <p14:tracePt t="10180" x="3738563" y="946150"/>
          <p14:tracePt t="10188" x="3738563" y="960438"/>
          <p14:tracePt t="10204" x="3754438" y="960438"/>
          <p14:tracePt t="10213" x="3754438" y="974725"/>
          <p14:tracePt t="10228" x="3754438" y="990600"/>
          <p14:tracePt t="10236" x="3754438" y="1004888"/>
          <p14:tracePt t="10253" x="3754438" y="1020763"/>
          <p14:tracePt t="10261" x="3754438" y="1035050"/>
          <p14:tracePt t="10268" x="3754438" y="1050925"/>
          <p14:tracePt t="10285" x="3754438" y="1065213"/>
          <p14:tracePt t="10294" x="3754438" y="1081088"/>
          <p14:tracePt t="10310" x="3754438" y="1095375"/>
          <p14:tracePt t="10317" x="3738563" y="1095375"/>
          <p14:tracePt t="10325" x="3738563" y="1111250"/>
          <p14:tracePt t="10333" x="3724275" y="1111250"/>
          <p14:tracePt t="10341" x="3724275" y="1125538"/>
          <p14:tracePt t="10349" x="3708400" y="1125538"/>
          <p14:tracePt t="10357" x="3694113" y="1139825"/>
          <p14:tracePt t="10365" x="3678238" y="1155700"/>
          <p14:tracePt t="10374" x="3648075" y="1169988"/>
          <p14:tracePt t="10382" x="3617913" y="1185863"/>
          <p14:tracePt t="10390" x="3603625" y="1200150"/>
          <p14:tracePt t="10397" x="3573463" y="1200150"/>
          <p14:tracePt t="10407" x="3543300" y="1216025"/>
          <p14:tracePt t="10414" x="3529013" y="1246188"/>
          <p14:tracePt t="10422" x="3498850" y="1246188"/>
          <p14:tracePt t="10430" x="3468688" y="1260475"/>
          <p14:tracePt t="10438" x="3452813" y="1276350"/>
          <p14:tracePt t="10446" x="3422650" y="1290638"/>
          <p14:tracePt t="10454" x="3408363" y="1304925"/>
          <p14:tracePt t="10462" x="3394075" y="1320800"/>
          <p14:tracePt t="10470" x="3378200" y="1335088"/>
          <p14:tracePt t="10478" x="3363913" y="1350963"/>
          <p14:tracePt t="10486" x="3348038" y="1365250"/>
          <p14:tracePt t="10495" x="3317875" y="1365250"/>
          <p14:tracePt t="10503" x="3303588" y="1381125"/>
          <p14:tracePt t="10511" x="3287713" y="1395413"/>
          <p14:tracePt t="10527" x="3273425" y="1411288"/>
          <p14:tracePt t="10535" x="3257550" y="1425575"/>
          <p14:tracePt t="10552" x="3243263" y="1425575"/>
          <p14:tracePt t="10559" x="3243263" y="1439863"/>
          <p14:tracePt t="10567" x="3227388" y="1439863"/>
          <p14:tracePt t="10575" x="3227388" y="1455738"/>
          <p14:tracePt t="10583" x="3213100" y="1455738"/>
          <p14:tracePt t="10601" x="3198813" y="1455738"/>
          <p14:tracePt t="10609" x="3198813" y="1470025"/>
          <p14:tracePt t="10624" x="3182938" y="1485900"/>
          <p14:tracePt t="10641" x="3168650" y="1485900"/>
          <p14:tracePt t="10657" x="3152775" y="1500188"/>
          <p14:tracePt t="10689" x="3138488" y="1500188"/>
          <p14:tracePt t="10697" x="3138488" y="1516063"/>
          <p14:tracePt t="10746" x="3122613" y="1516063"/>
          <p14:tracePt t="10899" x="3108325" y="1516063"/>
          <p14:tracePt t="11085" x="3122613" y="1516063"/>
          <p14:tracePt t="11109" x="3138488" y="1516063"/>
          <p14:tracePt t="11125" x="3168650" y="1516063"/>
          <p14:tracePt t="11132" x="3182938" y="1516063"/>
          <p14:tracePt t="11140" x="3198813" y="1516063"/>
          <p14:tracePt t="11148" x="3243263" y="1516063"/>
          <p14:tracePt t="11157" x="3273425" y="1516063"/>
          <p14:tracePt t="11165" x="3303588" y="1516063"/>
          <p14:tracePt t="11174" x="3333750" y="1530350"/>
          <p14:tracePt t="11180" x="3363913" y="1530350"/>
          <p14:tracePt t="11189" x="3394075" y="1530350"/>
          <p14:tracePt t="11197" x="3422650" y="1546225"/>
          <p14:tracePt t="11205" x="3452813" y="1546225"/>
          <p14:tracePt t="11213" x="3482975" y="1546225"/>
          <p14:tracePt t="11221" x="3498850" y="1560513"/>
          <p14:tracePt t="11229" x="3513138" y="1560513"/>
          <p14:tracePt t="11237" x="3543300" y="1576388"/>
          <p14:tracePt t="11245" x="3559175" y="1576388"/>
          <p14:tracePt t="11253" x="3587750" y="1590675"/>
          <p14:tracePt t="11262" x="3603625" y="1590675"/>
          <p14:tracePt t="11269" x="3617913" y="1604963"/>
          <p14:tracePt t="11278" x="3633788" y="1604963"/>
          <p14:tracePt t="11285" x="3648075" y="1620838"/>
          <p14:tracePt t="11294" x="3663950" y="1635125"/>
          <p14:tracePt t="11302" x="3678238" y="1651000"/>
          <p14:tracePt t="11310" x="3694113" y="1651000"/>
          <p14:tracePt t="11317" x="3708400" y="1665288"/>
          <p14:tracePt t="11326" x="3708400" y="1681163"/>
          <p14:tracePt t="11334" x="3724275" y="1681163"/>
          <p14:tracePt t="11342" x="3724275" y="1695450"/>
          <p14:tracePt t="11350" x="3724275" y="1711325"/>
          <p14:tracePt t="11358" x="3738563" y="1711325"/>
          <p14:tracePt t="11366" x="3738563" y="1725613"/>
          <p14:tracePt t="11375" x="3754438" y="1725613"/>
          <p14:tracePt t="11382" x="3754438" y="1741488"/>
          <p14:tracePt t="11392" x="3754438" y="1755775"/>
          <p14:tracePt t="11408" x="3754438" y="1770063"/>
          <p14:tracePt t="11415" x="3754438" y="1785938"/>
          <p14:tracePt t="11431" x="3754438" y="1800225"/>
          <p14:tracePt t="11440" x="3754438" y="1816100"/>
          <p14:tracePt t="11457" x="3754438" y="1830388"/>
          <p14:tracePt t="11474" x="3754438" y="1846263"/>
          <p14:tracePt t="11488" x="3754438" y="1860550"/>
          <p14:tracePt t="11504" x="3754438" y="1876425"/>
          <p14:tracePt t="11512" x="3738563" y="1876425"/>
          <p14:tracePt t="11528" x="3724275" y="1890713"/>
          <p14:tracePt t="11536" x="3708400" y="1890713"/>
          <p14:tracePt t="11553" x="3694113" y="1906588"/>
          <p14:tracePt t="11561" x="3678238" y="1906588"/>
          <p14:tracePt t="11568" x="3648075" y="1920875"/>
          <p14:tracePt t="11576" x="3633788" y="1920875"/>
          <p14:tracePt t="11585" x="3617913" y="1935163"/>
          <p14:tracePt t="11592" x="3603625" y="1935163"/>
          <p14:tracePt t="11601" x="3573463" y="1935163"/>
          <p14:tracePt t="11608" x="3559175" y="1951038"/>
          <p14:tracePt t="11617" x="3543300" y="1951038"/>
          <p14:tracePt t="11624" x="3529013" y="1965325"/>
          <p14:tracePt t="11633" x="3498850" y="1965325"/>
          <p14:tracePt t="11641" x="3482975" y="1981200"/>
          <p14:tracePt t="11649" x="3468688" y="1981200"/>
          <p14:tracePt t="11658" x="3452813" y="1981200"/>
          <p14:tracePt t="11665" x="3438525" y="1995488"/>
          <p14:tracePt t="11674" x="3422650" y="1995488"/>
          <p14:tracePt t="11691" x="3408363" y="2011363"/>
          <p14:tracePt t="11697" x="3394075" y="2011363"/>
          <p14:tracePt t="11705" x="3378200" y="2011363"/>
          <p14:tracePt t="11713" x="3363913" y="2025650"/>
          <p14:tracePt t="11722" x="3348038" y="2025650"/>
          <p14:tracePt t="11730" x="3333750" y="2041525"/>
          <p14:tracePt t="11737" x="3317875" y="2041525"/>
          <p14:tracePt t="11746" x="3303588" y="2055813"/>
          <p14:tracePt t="11753" x="3287713" y="2055813"/>
          <p14:tracePt t="11770" x="3273425" y="2071688"/>
          <p14:tracePt t="11778" x="3257550" y="2071688"/>
          <p14:tracePt t="11786" x="3243263" y="2085975"/>
          <p14:tracePt t="11794" x="3227388" y="2100263"/>
          <p14:tracePt t="11811" x="3213100" y="2116138"/>
          <p14:tracePt t="11818" x="3198813" y="2116138"/>
          <p14:tracePt t="11827" x="3182938" y="2130425"/>
          <p14:tracePt t="11834" x="3182938" y="2146300"/>
          <p14:tracePt t="11844" x="3168650" y="2146300"/>
          <p14:tracePt t="11861" x="3152775" y="2160588"/>
          <p14:tracePt t="11875" x="3138488" y="2160588"/>
          <p14:tracePt t="11883" x="3138488" y="2176463"/>
          <p14:tracePt t="11908" x="3138488" y="2190750"/>
          <p14:tracePt t="11915" x="3122613" y="2190750"/>
          <p14:tracePt t="12320" x="3138488" y="2190750"/>
          <p14:tracePt t="12360" x="3152775" y="2190750"/>
          <p14:tracePt t="12368" x="3168650" y="2190750"/>
          <p14:tracePt t="12375" x="3182938" y="2190750"/>
          <p14:tracePt t="12384" x="3198813" y="2190750"/>
          <p14:tracePt t="12391" x="3227388" y="2190750"/>
          <p14:tracePt t="12400" x="3273425" y="2190750"/>
          <p14:tracePt t="12407" x="3287713" y="2190750"/>
          <p14:tracePt t="12416" x="3317875" y="2190750"/>
          <p14:tracePt t="12423" x="3378200" y="2190750"/>
          <p14:tracePt t="12432" x="3394075" y="2190750"/>
          <p14:tracePt t="12440" x="3438525" y="2190750"/>
          <p14:tracePt t="12448" x="3482975" y="2190750"/>
          <p14:tracePt t="12456" x="3529013" y="2190750"/>
          <p14:tracePt t="12464" x="3573463" y="2190750"/>
          <p14:tracePt t="12472" x="3587750" y="2206625"/>
          <p14:tracePt t="12480" x="3648075" y="2206625"/>
          <p14:tracePt t="12488" x="3663950" y="2220913"/>
          <p14:tracePt t="12497" x="3708400" y="2235200"/>
          <p14:tracePt t="12504" x="3724275" y="2251075"/>
          <p14:tracePt t="12513" x="3754438" y="2265363"/>
          <p14:tracePt t="12520" x="3783013" y="2265363"/>
          <p14:tracePt t="12529" x="3813175" y="2281238"/>
          <p14:tracePt t="12537" x="3829050" y="2295525"/>
          <p14:tracePt t="12544" x="3843338" y="2311400"/>
          <p14:tracePt t="12552" x="3859213" y="2325688"/>
          <p14:tracePt t="12561" x="3873500" y="2341563"/>
          <p14:tracePt t="12569" x="3889375" y="2341563"/>
          <p14:tracePt t="12578" x="3903663" y="2355850"/>
          <p14:tracePt t="12585" x="3903663" y="2371725"/>
          <p14:tracePt t="12595" x="3919538" y="2371725"/>
          <p14:tracePt t="12601" x="3933825" y="2386013"/>
          <p14:tracePt t="12617" x="3933825" y="2400300"/>
          <p14:tracePt t="12625" x="3948113" y="2416175"/>
          <p14:tracePt t="12642" x="3948113" y="2430463"/>
          <p14:tracePt t="12650" x="3963988" y="2430463"/>
          <p14:tracePt t="12675" x="3963988" y="2446338"/>
          <p14:tracePt t="12699" x="3963988" y="2460625"/>
          <p14:tracePt t="12763" x="3963988" y="2476500"/>
          <p14:tracePt t="12772" x="3948113" y="2476500"/>
          <p14:tracePt t="12787" x="3933825" y="2490788"/>
          <p14:tracePt t="12795" x="3919538" y="2506663"/>
          <p14:tracePt t="12803" x="3889375" y="2520950"/>
          <p14:tracePt t="12811" x="3873500" y="2520950"/>
          <p14:tracePt t="12819" x="3859213" y="2536825"/>
          <p14:tracePt t="12827" x="3829050" y="2565400"/>
          <p14:tracePt t="12835" x="3813175" y="2565400"/>
          <p14:tracePt t="12844" x="3798888" y="2581275"/>
          <p14:tracePt t="12851" x="3783013" y="2595563"/>
          <p14:tracePt t="12860" x="3768725" y="2611438"/>
          <p14:tracePt t="12867" x="3738563" y="2625725"/>
          <p14:tracePt t="12877" x="3724275" y="2625725"/>
          <p14:tracePt t="12884" x="3708400" y="2641600"/>
          <p14:tracePt t="12901" x="3694113" y="2655888"/>
          <p14:tracePt t="12908" x="3678238" y="2655888"/>
          <p14:tracePt t="12916" x="3663950" y="2671763"/>
          <p14:tracePt t="12924" x="3648075" y="2671763"/>
          <p14:tracePt t="12932" x="3633788" y="2686050"/>
          <p14:tracePt t="12948" x="3617913" y="2686050"/>
          <p14:tracePt t="12956" x="3603625" y="2701925"/>
          <p14:tracePt t="12965" x="3587750" y="2701925"/>
          <p14:tracePt t="12972" x="3573463" y="2716213"/>
          <p14:tracePt t="12981" x="3559175" y="2716213"/>
          <p14:tracePt t="12988" x="3529013" y="2730500"/>
          <p14:tracePt t="12997" x="3513138" y="2746375"/>
          <p14:tracePt t="13005" x="3498850" y="2746375"/>
          <p14:tracePt t="13013" x="3482975" y="2760663"/>
          <p14:tracePt t="13021" x="3452813" y="2760663"/>
          <p14:tracePt t="13029" x="3422650" y="2776538"/>
          <p14:tracePt t="13037" x="3408363" y="2790825"/>
          <p14:tracePt t="13045" x="3394075" y="2790825"/>
          <p14:tracePt t="13053" x="3363913" y="2806700"/>
          <p14:tracePt t="13062" x="3348038" y="2820988"/>
          <p14:tracePt t="13069" x="3333750" y="2836863"/>
          <p14:tracePt t="13078" x="3303588" y="2836863"/>
          <p14:tracePt t="13085" x="3287713" y="2851150"/>
          <p14:tracePt t="13095" x="3273425" y="2851150"/>
          <p14:tracePt t="13102" x="3257550" y="2851150"/>
          <p14:tracePt t="13111" x="3257550" y="2867025"/>
          <p14:tracePt t="13118" x="3243263" y="2867025"/>
          <p14:tracePt t="13133" x="3227388" y="2881313"/>
          <p14:tracePt t="13158" x="3213100" y="2881313"/>
          <p14:tracePt t="13716" x="3213100" y="2895600"/>
          <p14:tracePt t="13731" x="3213100" y="2925763"/>
          <p14:tracePt t="13748" x="3213100" y="2955925"/>
          <p14:tracePt t="13756" x="3213100" y="2986088"/>
          <p14:tracePt t="13764" x="3198813" y="3001963"/>
          <p14:tracePt t="13772" x="3198813" y="3016250"/>
          <p14:tracePt t="13780" x="3182938" y="3046413"/>
          <p14:tracePt t="13788" x="3182938" y="3060700"/>
          <p14:tracePt t="13796" x="3182938" y="3076575"/>
          <p14:tracePt t="13804" x="3168650" y="3090863"/>
          <p14:tracePt t="13829" x="3168650" y="3106738"/>
          <p14:tracePt t="13877" x="3168650" y="3121025"/>
          <p14:tracePt t="13942" x="3168650" y="3136900"/>
          <p14:tracePt t="13966" x="3168650" y="3151188"/>
          <p14:tracePt t="13981" x="3168650" y="3167063"/>
          <p14:tracePt t="13990" x="3182938" y="3181350"/>
          <p14:tracePt t="13997" x="3182938" y="3195638"/>
          <p14:tracePt t="14006" x="3182938" y="3211513"/>
          <p14:tracePt t="14014" x="3182938" y="3225800"/>
          <p14:tracePt t="14022" x="3198813" y="3255963"/>
          <p14:tracePt t="14030" x="3213100" y="3271838"/>
          <p14:tracePt t="14038" x="3213100" y="3302000"/>
          <p14:tracePt t="14045" x="3227388" y="3316288"/>
          <p14:tracePt t="14054" x="3227388" y="3346450"/>
          <p14:tracePt t="14062" x="3243263" y="3360738"/>
          <p14:tracePt t="14070" x="3243263" y="3376613"/>
          <p14:tracePt t="14078" x="3257550" y="3390900"/>
          <p14:tracePt t="14086" x="3257550" y="3406775"/>
          <p14:tracePt t="14103" x="3257550" y="3421063"/>
          <p14:tracePt t="14119" x="3257550" y="3436938"/>
          <p14:tracePt t="14127" x="3273425" y="3436938"/>
          <p14:tracePt t="14168" x="3273425" y="3451225"/>
          <p14:tracePt t="14241" x="3273425" y="3467100"/>
          <p14:tracePt t="16613" x="3273425" y="3451225"/>
          <p14:tracePt t="16621" x="3273425" y="3390900"/>
          <p14:tracePt t="16628" x="3287713" y="3316288"/>
          <p14:tracePt t="16636" x="3317875" y="3241675"/>
          <p14:tracePt t="16645" x="3363913" y="3136900"/>
          <p14:tracePt t="16652" x="3408363" y="3060700"/>
          <p14:tracePt t="16661" x="3452813" y="2971800"/>
          <p14:tracePt t="16668" x="3482975" y="2881313"/>
          <p14:tracePt t="16677" x="3543300" y="2790825"/>
          <p14:tracePt t="16685" x="3617913" y="2625725"/>
          <p14:tracePt t="16693" x="3724275" y="2460625"/>
          <p14:tracePt t="16701" x="3829050" y="2295525"/>
          <p14:tracePt t="16710" x="3933825" y="2130425"/>
          <p14:tracePt t="16717" x="4038600" y="1965325"/>
          <p14:tracePt t="16725" x="4143375" y="1785938"/>
          <p14:tracePt t="16733" x="4233863" y="1651000"/>
          <p14:tracePt t="16741" x="4324350" y="1485900"/>
          <p14:tracePt t="16749" x="4414838" y="1350963"/>
          <p14:tracePt t="16758" x="4459288" y="1276350"/>
          <p14:tracePt t="16766" x="4549775" y="1139825"/>
          <p14:tracePt t="16773" x="4640263" y="1020763"/>
          <p14:tracePt t="16782" x="4699000" y="930275"/>
          <p14:tracePt t="16790" x="4759325" y="839788"/>
          <p14:tracePt t="16797" x="4819650" y="781050"/>
          <p14:tracePt t="16806" x="4879975" y="735013"/>
          <p14:tracePt t="16814" x="4924425" y="690563"/>
          <p14:tracePt t="16822" x="4970463" y="660400"/>
          <p14:tracePt t="16830" x="5029200" y="630238"/>
          <p14:tracePt t="16838" x="5075238" y="615950"/>
          <p14:tracePt t="16847" x="5119688" y="600075"/>
          <p14:tracePt t="16854" x="5180013" y="585788"/>
          <p14:tracePt t="16863" x="5240338" y="569913"/>
          <p14:tracePt t="16870" x="5300663" y="569913"/>
          <p14:tracePt t="16880" x="5360988" y="569913"/>
          <p14:tracePt t="16887" x="5419725" y="569913"/>
          <p14:tracePt t="16897" x="5480050" y="569913"/>
          <p14:tracePt t="16903" x="5540375" y="569913"/>
          <p14:tracePt t="16914" x="5614988" y="569913"/>
          <p14:tracePt t="16919" x="5691188" y="569913"/>
          <p14:tracePt t="16930" x="5765800" y="569913"/>
          <p14:tracePt t="16936" x="5826125" y="600075"/>
          <p14:tracePt t="16946" x="5900738" y="630238"/>
          <p14:tracePt t="16951" x="5975350" y="660400"/>
          <p14:tracePt t="16963" x="6035675" y="690563"/>
          <p14:tracePt t="16967" x="6110288" y="720725"/>
          <p14:tracePt t="16980" x="6170613" y="750888"/>
          <p14:tracePt t="16985" x="6216650" y="781050"/>
          <p14:tracePt t="16997" x="6291263" y="795338"/>
          <p14:tracePt t="17002" x="6335713" y="825500"/>
          <p14:tracePt t="17014" x="6411913" y="839788"/>
          <p14:tracePt t="17018" x="6470650" y="855663"/>
          <p14:tracePt t="17030" x="6530975" y="869950"/>
          <p14:tracePt t="17033" x="6561138" y="885825"/>
          <p14:tracePt t="17046" x="6635750" y="900113"/>
          <p14:tracePt t="17050" x="6651625" y="915988"/>
          <p14:tracePt t="17063" x="6696075" y="930275"/>
          <p14:tracePt t="17065" x="6726238" y="946150"/>
          <p14:tracePt t="17080" x="6756400" y="960438"/>
          <p14:tracePt t="17084" x="6786563" y="974725"/>
          <p14:tracePt t="17097" x="6802438" y="974725"/>
          <p14:tracePt t="17097" x="6816725" y="990600"/>
          <p14:tracePt t="17121" x="6816725" y="1004888"/>
          <p14:tracePt t="18357" x="6802438" y="1004888"/>
          <p14:tracePt t="18365" x="6772275" y="990600"/>
          <p14:tracePt t="18372" x="6742113" y="960438"/>
          <p14:tracePt t="18380" x="6711950" y="930275"/>
          <p14:tracePt t="18388" x="6681788" y="900113"/>
          <p14:tracePt t="18397" x="6651625" y="869950"/>
          <p14:tracePt t="18404" x="6635750" y="839788"/>
          <p14:tracePt t="18413" x="6607175" y="809625"/>
          <p14:tracePt t="18420" x="6591300" y="795338"/>
          <p14:tracePt t="18428" x="6577013" y="765175"/>
          <p14:tracePt t="18436" x="6561138" y="735013"/>
          <p14:tracePt t="18444" x="6546850" y="720725"/>
          <p14:tracePt t="18453" x="6546850" y="690563"/>
          <p14:tracePt t="18460" x="6546850" y="674688"/>
          <p14:tracePt t="18468" x="6530975" y="660400"/>
          <p14:tracePt t="18485" x="6530975" y="644525"/>
          <p14:tracePt t="18493" x="6530975" y="630238"/>
          <p14:tracePt t="18509" x="6530975" y="615950"/>
          <p14:tracePt t="18518" x="6530975" y="600075"/>
          <p14:tracePt t="18525" x="6530975" y="585788"/>
          <p14:tracePt t="18533" x="6546850" y="569913"/>
          <p14:tracePt t="18541" x="6561138" y="555625"/>
          <p14:tracePt t="18550" x="6561138" y="539750"/>
          <p14:tracePt t="18557" x="6577013" y="509588"/>
          <p14:tracePt t="18565" x="6591300" y="495300"/>
          <p14:tracePt t="18574" x="6607175" y="479425"/>
          <p14:tracePt t="18582" x="6621463" y="465138"/>
          <p14:tracePt t="18590" x="6651625" y="450850"/>
          <p14:tracePt t="18598" x="6665913" y="434975"/>
          <p14:tracePt t="18606" x="6681788" y="420688"/>
          <p14:tracePt t="18614" x="6711950" y="404813"/>
          <p14:tracePt t="18622" x="6726238" y="390525"/>
          <p14:tracePt t="18630" x="6756400" y="390525"/>
          <p14:tracePt t="18638" x="6756400" y="374650"/>
          <p14:tracePt t="18647" x="6786563" y="374650"/>
          <p14:tracePt t="18654" x="6802438" y="374650"/>
          <p14:tracePt t="18664" x="6816725" y="374650"/>
          <p14:tracePt t="18671" x="6831013" y="374650"/>
          <p14:tracePt t="18687" x="6846888" y="374650"/>
          <p14:tracePt t="18697" x="6861175" y="374650"/>
          <p14:tracePt t="18703" x="6877050" y="374650"/>
          <p14:tracePt t="18711" x="6877050" y="390525"/>
          <p14:tracePt t="18719" x="6891338" y="404813"/>
          <p14:tracePt t="18727" x="6907213" y="420688"/>
          <p14:tracePt t="18735" x="6907213" y="434975"/>
          <p14:tracePt t="18743" x="6921500" y="450850"/>
          <p14:tracePt t="18751" x="6937375" y="479425"/>
          <p14:tracePt t="18759" x="6937375" y="495300"/>
          <p14:tracePt t="18767" x="6951663" y="509588"/>
          <p14:tracePt t="18775" x="6967538" y="525463"/>
          <p14:tracePt t="18784" x="6967538" y="555625"/>
          <p14:tracePt t="18791" x="6981825" y="569913"/>
          <p14:tracePt t="18800" x="6996113" y="585788"/>
          <p14:tracePt t="18808" x="6996113" y="600075"/>
          <p14:tracePt t="18816" x="7011988" y="615950"/>
          <p14:tracePt t="18824" x="7011988" y="630238"/>
          <p14:tracePt t="18832" x="7026275" y="644525"/>
          <p14:tracePt t="18849" x="7042150" y="660400"/>
          <p14:tracePt t="18856" x="7042150" y="674688"/>
          <p14:tracePt t="18873" x="7056438" y="690563"/>
          <p14:tracePt t="18888" x="7056438" y="704850"/>
          <p14:tracePt t="18914" x="7056438" y="720725"/>
          <p14:tracePt t="19236" x="7056438" y="704850"/>
          <p14:tracePt t="19252" x="7056438" y="690563"/>
          <p14:tracePt t="19260" x="7042150" y="690563"/>
          <p14:tracePt t="19277" x="7042150" y="674688"/>
          <p14:tracePt t="19285" x="7026275" y="674688"/>
          <p14:tracePt t="19301" x="7026275" y="660400"/>
          <p14:tracePt t="19333" x="7026275" y="644525"/>
          <p14:tracePt t="19357" x="7026275" y="630238"/>
          <p14:tracePt t="19365" x="7026275" y="615950"/>
          <p14:tracePt t="19373" x="7026275" y="600075"/>
          <p14:tracePt t="19381" x="7026275" y="585788"/>
          <p14:tracePt t="19389" x="7026275" y="569913"/>
          <p14:tracePt t="19397" x="7056438" y="525463"/>
          <p14:tracePt t="19405" x="7056438" y="509588"/>
          <p14:tracePt t="19413" x="7072313" y="465138"/>
          <p14:tracePt t="19421" x="7086600" y="450850"/>
          <p14:tracePt t="19430" x="7116763" y="420688"/>
          <p14:tracePt t="19437" x="7132638" y="390525"/>
          <p14:tracePt t="19446" x="7146925" y="374650"/>
          <p14:tracePt t="19454" x="7177088" y="344488"/>
          <p14:tracePt t="19462" x="7191375" y="315913"/>
          <p14:tracePt t="19469" x="7207250" y="300038"/>
          <p14:tracePt t="19477" x="7237413" y="269875"/>
          <p14:tracePt t="19486" x="7251700" y="255588"/>
          <p14:tracePt t="19494" x="7281863" y="239713"/>
          <p14:tracePt t="19502" x="7297738" y="225425"/>
          <p14:tracePt t="19510" x="7312025" y="209550"/>
          <p14:tracePt t="19518" x="7342188" y="209550"/>
          <p14:tracePt t="19526" x="7356475" y="195263"/>
          <p14:tracePt t="19534" x="7372350" y="195263"/>
          <p14:tracePt t="19543" x="7386638" y="179388"/>
          <p14:tracePt t="19551" x="7402513" y="179388"/>
          <p14:tracePt t="19558" x="7416800" y="179388"/>
          <p14:tracePt t="19566" x="7432675" y="179388"/>
          <p14:tracePt t="19574" x="7446963" y="165100"/>
          <p14:tracePt t="19583" x="7477125" y="165100"/>
          <p14:tracePt t="19591" x="7493000" y="165100"/>
          <p14:tracePt t="19599" x="7523163" y="165100"/>
          <p14:tracePt t="19606" x="7537450" y="165100"/>
          <p14:tracePt t="19615" x="7551738" y="165100"/>
          <p14:tracePt t="19623" x="7567613" y="165100"/>
          <p14:tracePt t="19631" x="7597775" y="165100"/>
          <p14:tracePt t="19648" x="7612063" y="179388"/>
          <p14:tracePt t="19655" x="7627938" y="195263"/>
          <p14:tracePt t="19664" x="7642225" y="195263"/>
          <p14:tracePt t="19671" x="7658100" y="225425"/>
          <p14:tracePt t="19680" x="7658100" y="239713"/>
          <p14:tracePt t="19687" x="7672388" y="255588"/>
          <p14:tracePt t="19696" x="7672388" y="269875"/>
          <p14:tracePt t="19703" x="7688263" y="285750"/>
          <p14:tracePt t="19712" x="7688263" y="300038"/>
          <p14:tracePt t="19720" x="7688263" y="315913"/>
          <p14:tracePt t="19728" x="7688263" y="330200"/>
          <p14:tracePt t="19736" x="7688263" y="344488"/>
          <p14:tracePt t="19744" x="7688263" y="360363"/>
          <p14:tracePt t="19752" x="7688263" y="374650"/>
          <p14:tracePt t="19760" x="7688263" y="390525"/>
          <p14:tracePt t="19768" x="7688263" y="404813"/>
          <p14:tracePt t="19776" x="7688263" y="420688"/>
          <p14:tracePt t="19784" x="7688263" y="434975"/>
          <p14:tracePt t="19792" x="7688263" y="450850"/>
          <p14:tracePt t="19801" x="7688263" y="465138"/>
          <p14:tracePt t="19809" x="7688263" y="479425"/>
          <p14:tracePt t="19825" x="7688263" y="495300"/>
          <p14:tracePt t="19833" x="7688263" y="509588"/>
          <p14:tracePt t="19841" x="7688263" y="525463"/>
          <p14:tracePt t="19858" x="7688263" y="539750"/>
          <p14:tracePt t="19865" x="7688263" y="555625"/>
          <p14:tracePt t="19873" x="7688263" y="569913"/>
          <p14:tracePt t="19881" x="7688263" y="585788"/>
          <p14:tracePt t="19889" x="7688263" y="600075"/>
          <p14:tracePt t="19897" x="7688263" y="615950"/>
          <p14:tracePt t="19906" x="7688263" y="630238"/>
          <p14:tracePt t="19913" x="7702550" y="630238"/>
          <p14:tracePt t="19922" x="7702550" y="644525"/>
          <p14:tracePt t="19930" x="7702550" y="660400"/>
          <p14:tracePt t="19938" x="7702550" y="674688"/>
          <p14:tracePt t="19947" x="7702550" y="690563"/>
          <p14:tracePt t="19954" x="7716838" y="704850"/>
          <p14:tracePt t="19963" x="7716838" y="720725"/>
          <p14:tracePt t="19970" x="7716838" y="735013"/>
          <p14:tracePt t="19978" x="7716838" y="750888"/>
          <p14:tracePt t="19995" x="7716838" y="765175"/>
          <p14:tracePt t="20003" x="7716838" y="781050"/>
          <p14:tracePt t="20018" x="7716838" y="795338"/>
          <p14:tracePt t="20512" x="7716838" y="781050"/>
          <p14:tracePt t="20520" x="7716838" y="750888"/>
          <p14:tracePt t="20527" x="7716838" y="704850"/>
          <p14:tracePt t="20535" x="7747000" y="674688"/>
          <p14:tracePt t="20543" x="7762875" y="630238"/>
          <p14:tracePt t="20551" x="7777163" y="600075"/>
          <p14:tracePt t="20559" x="7793038" y="569913"/>
          <p14:tracePt t="20567" x="7807325" y="539750"/>
          <p14:tracePt t="20575" x="7823200" y="525463"/>
          <p14:tracePt t="20583" x="7853363" y="479425"/>
          <p14:tracePt t="20592" x="7883525" y="434975"/>
          <p14:tracePt t="20600" x="7912100" y="404813"/>
          <p14:tracePt t="20608" x="7927975" y="374650"/>
          <p14:tracePt t="20616" x="7942263" y="344488"/>
          <p14:tracePt t="20624" x="7958138" y="330200"/>
          <p14:tracePt t="20632" x="7972425" y="315913"/>
          <p14:tracePt t="20640" x="7988300" y="300038"/>
          <p14:tracePt t="20647" x="8002588" y="269875"/>
          <p14:tracePt t="20656" x="8018463" y="255588"/>
          <p14:tracePt t="20663" x="8032750" y="255588"/>
          <p14:tracePt t="20672" x="8048625" y="239713"/>
          <p14:tracePt t="20680" x="8062913" y="225425"/>
          <p14:tracePt t="20688" x="8077200" y="209550"/>
          <p14:tracePt t="20697" x="8093075" y="195263"/>
          <p14:tracePt t="20704" x="8107363" y="195263"/>
          <p14:tracePt t="20713" x="8123238" y="179388"/>
          <p14:tracePt t="20721" x="8153400" y="179388"/>
          <p14:tracePt t="20738" x="8183563" y="179388"/>
          <p14:tracePt t="20746" x="8197850" y="179388"/>
          <p14:tracePt t="20753" x="8213725" y="179388"/>
          <p14:tracePt t="20761" x="8228013" y="179388"/>
          <p14:tracePt t="20769" x="8258175" y="179388"/>
          <p14:tracePt t="20777" x="8272463" y="195263"/>
          <p14:tracePt t="20785" x="8288338" y="209550"/>
          <p14:tracePt t="20793" x="8318500" y="239713"/>
          <p14:tracePt t="20802" x="8332788" y="255588"/>
          <p14:tracePt t="20809" x="8362950" y="269875"/>
          <p14:tracePt t="20818" x="8393113" y="315913"/>
          <p14:tracePt t="20826" x="8408988" y="330200"/>
          <p14:tracePt t="20834" x="8423275" y="360363"/>
          <p14:tracePt t="20841" x="8423275" y="374650"/>
          <p14:tracePt t="20850" x="8437563" y="420688"/>
          <p14:tracePt t="20858" x="8453438" y="450850"/>
          <p14:tracePt t="20866" x="8453438" y="465138"/>
          <p14:tracePt t="20874" x="8467725" y="495300"/>
          <p14:tracePt t="20882" x="8467725" y="525463"/>
          <p14:tracePt t="20890" x="8467725" y="555625"/>
          <p14:tracePt t="20898" x="8467725" y="569913"/>
          <p14:tracePt t="20906" x="8467725" y="585788"/>
          <p14:tracePt t="20915" x="8467725" y="600075"/>
          <p14:tracePt t="20922" x="8467725" y="615950"/>
          <p14:tracePt t="20931" x="8467725" y="630238"/>
          <p14:tracePt t="20938" x="8467725" y="644525"/>
          <p14:tracePt t="20948" x="8483600" y="660400"/>
          <p14:tracePt t="20955" x="8483600" y="674688"/>
          <p14:tracePt t="20964" x="8483600" y="690563"/>
          <p14:tracePt t="20981" x="8483600" y="704850"/>
          <p14:tracePt t="20987" x="8497888" y="720725"/>
          <p14:tracePt t="20995" x="8497888" y="735013"/>
          <p14:tracePt t="21011" x="8497888" y="750888"/>
          <p14:tracePt t="21020" x="8497888" y="765175"/>
          <p14:tracePt t="21036" x="8513763" y="765175"/>
          <p14:tracePt t="21043" x="8513763" y="781050"/>
          <p14:tracePt t="21069" x="8513763" y="795338"/>
          <p14:tracePt t="21109" x="8528050" y="795338"/>
          <p14:tracePt t="21634" x="8528050" y="781050"/>
          <p14:tracePt t="21642" x="8528050" y="765175"/>
          <p14:tracePt t="21649" x="8528050" y="720725"/>
          <p14:tracePt t="21657" x="8528050" y="690563"/>
          <p14:tracePt t="21665" x="8558213" y="674688"/>
          <p14:tracePt t="21673" x="8558213" y="644525"/>
          <p14:tracePt t="21682" x="8574088" y="615950"/>
          <p14:tracePt t="21689" x="8588375" y="600075"/>
          <p14:tracePt t="21697" x="8604250" y="555625"/>
          <p14:tracePt t="21706" x="8632825" y="525463"/>
          <p14:tracePt t="21714" x="8648700" y="495300"/>
          <p14:tracePt t="21722" x="8662988" y="450850"/>
          <p14:tracePt t="21730" x="8678863" y="434975"/>
          <p14:tracePt t="21738" x="8693150" y="404813"/>
          <p14:tracePt t="21746" x="8709025" y="390525"/>
          <p14:tracePt t="21754" x="8723313" y="360363"/>
          <p14:tracePt t="21763" x="8739188" y="344488"/>
          <p14:tracePt t="21770" x="8753475" y="330200"/>
          <p14:tracePt t="21778" x="8753475" y="315913"/>
          <p14:tracePt t="21786" x="8769350" y="300038"/>
          <p14:tracePt t="21794" x="8783638" y="285750"/>
          <p14:tracePt t="21811" x="8783638" y="269875"/>
          <p14:tracePt t="21818" x="8797925" y="269875"/>
          <p14:tracePt t="21827" x="8797925" y="255588"/>
          <p14:tracePt t="21834" x="8813800" y="255588"/>
          <p14:tracePt t="21851" x="8828088" y="255588"/>
          <p14:tracePt t="21867" x="8843963" y="255588"/>
          <p14:tracePt t="21876" x="8858250" y="255588"/>
          <p14:tracePt t="21892" x="8874125" y="255588"/>
          <p14:tracePt t="21901" x="8888413" y="255588"/>
          <p14:tracePt t="21908" x="8904288" y="255588"/>
          <p14:tracePt t="21924" x="8918575" y="255588"/>
          <p14:tracePt t="21932" x="8934450" y="255588"/>
          <p14:tracePt t="21948" x="8948738" y="269875"/>
          <p14:tracePt t="21957" x="8964613" y="285750"/>
          <p14:tracePt t="21964" x="8978900" y="300038"/>
          <p14:tracePt t="21972" x="8993188" y="315913"/>
          <p14:tracePt t="21980" x="8993188" y="330200"/>
          <p14:tracePt t="21989" x="9009063" y="344488"/>
          <p14:tracePt t="21996" x="9023350" y="360363"/>
          <p14:tracePt t="22012" x="9039225" y="390525"/>
          <p14:tracePt t="22020" x="9053513" y="404813"/>
          <p14:tracePt t="22028" x="9069388" y="420688"/>
          <p14:tracePt t="22036" x="9083675" y="434975"/>
          <p14:tracePt t="22044" x="9099550" y="465138"/>
          <p14:tracePt t="22053" x="9113838" y="479425"/>
          <p14:tracePt t="22061" x="9129713" y="525463"/>
          <p14:tracePt t="22068" x="9144000" y="539750"/>
          <p14:tracePt t="22076" x="9144000" y="569913"/>
          <p14:tracePt t="22085" x="9144000" y="600075"/>
          <p14:tracePt t="22093" x="9158288" y="630238"/>
          <p14:tracePt t="22101" x="9174163" y="660400"/>
          <p14:tracePt t="22109" x="9174163" y="690563"/>
          <p14:tracePt t="22117" x="9188450" y="704850"/>
          <p14:tracePt t="22125" x="9188450" y="735013"/>
          <p14:tracePt t="22133" x="9188450" y="750888"/>
          <p14:tracePt t="22141" x="9204325" y="765175"/>
          <p14:tracePt t="22150" x="9204325" y="781050"/>
          <p14:tracePt t="22157" x="9204325" y="795338"/>
          <p14:tracePt t="22167" x="9204325" y="809625"/>
          <p14:tracePt t="22199" x="9204325" y="825500"/>
          <p14:tracePt t="22925" x="9204325" y="795338"/>
          <p14:tracePt t="22935" x="9218613" y="765175"/>
          <p14:tracePt t="22940" x="9218613" y="720725"/>
          <p14:tracePt t="22948" x="9248775" y="704850"/>
          <p14:tracePt t="22956" x="9248775" y="660400"/>
          <p14:tracePt t="22964" x="9264650" y="630238"/>
          <p14:tracePt t="22973" x="9294813" y="585788"/>
          <p14:tracePt t="22981" x="9323388" y="539750"/>
          <p14:tracePt t="22989" x="9339263" y="509588"/>
          <p14:tracePt t="22997" x="9369425" y="465138"/>
          <p14:tracePt t="23005" x="9383713" y="434975"/>
          <p14:tracePt t="23013" x="9413875" y="390525"/>
          <p14:tracePt t="23021" x="9429750" y="360363"/>
          <p14:tracePt t="23029" x="9444038" y="330200"/>
          <p14:tracePt t="23038" x="9474200" y="315913"/>
          <p14:tracePt t="23046" x="9490075" y="285750"/>
          <p14:tracePt t="23054" x="9504363" y="269875"/>
          <p14:tracePt t="23062" x="9518650" y="255588"/>
          <p14:tracePt t="23070" x="9534525" y="239713"/>
          <p14:tracePt t="23077" x="9548813" y="239713"/>
          <p14:tracePt t="23086" x="9564688" y="225425"/>
          <p14:tracePt t="23103" x="9578975" y="225425"/>
          <p14:tracePt t="23110" x="9594850" y="225425"/>
          <p14:tracePt t="23135" x="9609138" y="225425"/>
          <p14:tracePt t="23142" x="9625013" y="225425"/>
          <p14:tracePt t="23167" x="9639300" y="225425"/>
          <p14:tracePt t="23184" x="9655175" y="239713"/>
          <p14:tracePt t="23191" x="9655175" y="255588"/>
          <p14:tracePt t="23200" x="9669463" y="269875"/>
          <p14:tracePt t="23207" x="9683750" y="285750"/>
          <p14:tracePt t="23215" x="9683750" y="300038"/>
          <p14:tracePt t="23223" x="9699625" y="330200"/>
          <p14:tracePt t="23231" x="9713913" y="360363"/>
          <p14:tracePt t="23239" x="9729788" y="374650"/>
          <p14:tracePt t="23247" x="9744075" y="420688"/>
          <p14:tracePt t="23256" x="9744075" y="450850"/>
          <p14:tracePt t="23263" x="9774238" y="495300"/>
          <p14:tracePt t="23272" x="9774238" y="539750"/>
          <p14:tracePt t="23279" x="9790113" y="569913"/>
          <p14:tracePt t="23288" x="9790113" y="585788"/>
          <p14:tracePt t="23296" x="9804400" y="630238"/>
          <p14:tracePt t="23304" x="9804400" y="674688"/>
          <p14:tracePt t="23312" x="9820275" y="704850"/>
          <p14:tracePt t="23320" x="9834563" y="735013"/>
          <p14:tracePt t="23328" x="9834563" y="765175"/>
          <p14:tracePt t="23336" x="9850438" y="809625"/>
          <p14:tracePt t="23344" x="9850438" y="839788"/>
          <p14:tracePt t="23352" x="9864725" y="855663"/>
          <p14:tracePt t="23360" x="9879013" y="885825"/>
          <p14:tracePt t="23368" x="9879013" y="900113"/>
          <p14:tracePt t="23376" x="9879013" y="915988"/>
          <p14:tracePt t="23393" x="9894888" y="930275"/>
          <p14:tracePt t="23418" x="9894888" y="946150"/>
          <p14:tracePt t="24975" x="9894888" y="990600"/>
          <p14:tracePt t="24985" x="9879013" y="1035050"/>
          <p14:tracePt t="24991" x="9850438" y="1111250"/>
          <p14:tracePt t="24998" x="9820275" y="1169988"/>
          <p14:tracePt t="25007" x="9790113" y="1260475"/>
          <p14:tracePt t="25014" x="9759950" y="1365250"/>
          <p14:tracePt t="25023" x="9713913" y="1470025"/>
          <p14:tracePt t="25031" x="9639300" y="1681163"/>
          <p14:tracePt t="25039" x="9518650" y="2071688"/>
          <p14:tracePt t="25047" x="9459913" y="2206625"/>
          <p14:tracePt t="25055" x="9369425" y="2446338"/>
          <p14:tracePt t="25063" x="9278938" y="2701925"/>
          <p14:tracePt t="25072" x="9188450" y="2955925"/>
          <p14:tracePt t="25079" x="9099550" y="3195638"/>
          <p14:tracePt t="25088" x="9009063" y="3451225"/>
          <p14:tracePt t="25095" x="8948738" y="3690938"/>
          <p14:tracePt t="25104" x="8874125" y="3902075"/>
          <p14:tracePt t="25111" x="8813800" y="4111625"/>
          <p14:tracePt t="25120" x="8797925" y="4202113"/>
          <p14:tracePt t="25128" x="8739188" y="4381500"/>
          <p14:tracePt t="25136" x="8709025" y="4532313"/>
          <p14:tracePt t="25143" x="8678863" y="4667250"/>
          <p14:tracePt t="25152" x="8662988" y="4711700"/>
          <p14:tracePt t="25160" x="8648700" y="4786313"/>
          <p14:tracePt t="25168" x="8632825" y="4846638"/>
          <p14:tracePt t="25176" x="8618538" y="4876800"/>
          <p14:tracePt t="25184" x="8618538" y="4906963"/>
          <p14:tracePt t="25192" x="8604250" y="4922838"/>
          <p14:tracePt t="25225" x="8604250" y="4876800"/>
          <p14:tracePt t="25234" x="8604250" y="4816475"/>
          <p14:tracePt t="25241" x="8604250" y="4757738"/>
          <p14:tracePt t="25250" x="8604250" y="4667250"/>
          <p14:tracePt t="25257" x="8604250" y="4576763"/>
          <p14:tracePt t="25265" x="8604250" y="4457700"/>
          <p14:tracePt t="25273" x="8618538" y="4351338"/>
          <p14:tracePt t="25281" x="8618538" y="4246563"/>
          <p14:tracePt t="25289" x="8618538" y="4127500"/>
          <p14:tracePt t="25297" x="8632825" y="4021138"/>
          <p14:tracePt t="25306" x="8632825" y="3902075"/>
          <p14:tracePt t="25314" x="8632825" y="3797300"/>
          <p14:tracePt t="25322" x="8632825" y="3676650"/>
          <p14:tracePt t="25330" x="8632825" y="3571875"/>
          <p14:tracePt t="25338" x="8632825" y="3481388"/>
          <p14:tracePt t="25346" x="8632825" y="3406775"/>
          <p14:tracePt t="25354" x="8632825" y="3376613"/>
          <p14:tracePt t="25362" x="8632825" y="3316288"/>
          <p14:tracePt t="25370" x="8632825" y="3271838"/>
          <p14:tracePt t="25378" x="8632825" y="3225800"/>
          <p14:tracePt t="25386" x="8632825" y="3195638"/>
          <p14:tracePt t="25394" x="8632825" y="3181350"/>
          <p14:tracePt t="25402" x="8618538" y="3167063"/>
          <p14:tracePt t="25410" x="8604250" y="3151188"/>
          <p14:tracePt t="25427" x="8574088" y="3151188"/>
          <p14:tracePt t="25436" x="8558213" y="3151188"/>
          <p14:tracePt t="25443" x="8528050" y="3151188"/>
          <p14:tracePt t="25451" x="8497888" y="3167063"/>
          <p14:tracePt t="25459" x="8467725" y="3195638"/>
          <p14:tracePt t="25467" x="8423275" y="3241675"/>
          <p14:tracePt t="25475" x="8393113" y="3271838"/>
          <p14:tracePt t="25483" x="8378825" y="3302000"/>
          <p14:tracePt t="25491" x="8348663" y="3332163"/>
          <p14:tracePt t="25500" x="8318500" y="3360738"/>
          <p14:tracePt t="25507" x="8288338" y="3406775"/>
          <p14:tracePt t="25516" x="8272463" y="3451225"/>
          <p14:tracePt t="25523" x="8243888" y="3497263"/>
          <p14:tracePt t="25531" x="8228013" y="3541713"/>
          <p14:tracePt t="25539" x="8213725" y="3602038"/>
          <p14:tracePt t="25547" x="8197850" y="3646488"/>
          <p14:tracePt t="25555" x="8183563" y="3690938"/>
          <p14:tracePt t="25563" x="8183563" y="3736975"/>
          <p14:tracePt t="25572" x="8167688" y="3797300"/>
          <p14:tracePt t="25580" x="8167688" y="3841750"/>
          <p14:tracePt t="25588" x="8167688" y="3902075"/>
          <p14:tracePt t="25596" x="8167688" y="3962400"/>
          <p14:tracePt t="25604" x="8167688" y="4021138"/>
          <p14:tracePt t="25613" x="8167688" y="4081463"/>
          <p14:tracePt t="25620" x="8167688" y="4127500"/>
          <p14:tracePt t="25628" x="8167688" y="4186238"/>
          <p14:tracePt t="25636" x="8167688" y="4232275"/>
          <p14:tracePt t="25645" x="8183563" y="4292600"/>
          <p14:tracePt t="25652" x="8213725" y="4337050"/>
          <p14:tracePt t="25661" x="8228013" y="4381500"/>
          <p14:tracePt t="25669" x="8243888" y="4397375"/>
          <p14:tracePt t="25677" x="8272463" y="4457700"/>
          <p14:tracePt t="25685" x="8288338" y="4471988"/>
          <p14:tracePt t="25693" x="8332788" y="4532313"/>
          <p14:tracePt t="25701" x="8348663" y="4532313"/>
          <p14:tracePt t="25709" x="8393113" y="4562475"/>
          <p14:tracePt t="25717" x="8423275" y="4576763"/>
          <p14:tracePt t="25725" x="8453438" y="4592638"/>
          <p14:tracePt t="25733" x="8483600" y="4606925"/>
          <p14:tracePt t="25741" x="8513763" y="4622800"/>
          <p14:tracePt t="25750" x="8558213" y="4637088"/>
          <p14:tracePt t="25758" x="8588375" y="4637088"/>
          <p14:tracePt t="25766" x="8618538" y="4651375"/>
          <p14:tracePt t="25774" x="8648700" y="4651375"/>
          <p14:tracePt t="25783" x="8709025" y="4667250"/>
          <p14:tracePt t="25789" x="8723313" y="4667250"/>
          <p14:tracePt t="25799" x="8769350" y="4667250"/>
          <p14:tracePt t="25806" x="8797925" y="4667250"/>
          <p14:tracePt t="25817" x="8858250" y="4667250"/>
          <p14:tracePt t="25822" x="8874125" y="4667250"/>
          <p14:tracePt t="25833" x="8904288" y="4667250"/>
          <p14:tracePt t="25838" x="8948738" y="4667250"/>
          <p14:tracePt t="25850" x="8978900" y="4667250"/>
          <p14:tracePt t="25855" x="9023350" y="4667250"/>
          <p14:tracePt t="25866" x="9039225" y="4667250"/>
          <p14:tracePt t="25870" x="9083675" y="4667250"/>
          <p14:tracePt t="25884" x="9113838" y="4667250"/>
          <p14:tracePt t="25888" x="9129713" y="4667250"/>
          <p14:tracePt t="25900" x="9144000" y="4651375"/>
          <p14:tracePt t="25907" x="9174163" y="4651375"/>
          <p14:tracePt t="25916" x="9218613" y="4637088"/>
          <p14:tracePt t="25920" x="9234488" y="4637088"/>
          <p14:tracePt t="25934" x="9278938" y="4637088"/>
          <p14:tracePt t="25937" x="9323388" y="4622800"/>
          <p14:tracePt t="25950" x="9339263" y="4622800"/>
          <p14:tracePt t="25953" x="9383713" y="4606925"/>
          <p14:tracePt t="25967" x="9429750" y="4592638"/>
          <p14:tracePt t="25973" x="9459913" y="4576763"/>
          <p14:tracePt t="25984" x="9490075" y="4576763"/>
          <p14:tracePt t="25984" x="9534525" y="4546600"/>
          <p14:tracePt t="25992" x="9578975" y="4532313"/>
          <p14:tracePt t="26001" x="9609138" y="4502150"/>
          <p14:tracePt t="26008" x="9639300" y="4471988"/>
          <p14:tracePt t="26017" x="9683750" y="4441825"/>
          <p14:tracePt t="26024" x="9713913" y="4411663"/>
          <p14:tracePt t="26033" x="9759950" y="4367213"/>
          <p14:tracePt t="26040" x="9790113" y="4337050"/>
          <p14:tracePt t="26049" x="9820275" y="4292600"/>
          <p14:tracePt t="26056" x="9850438" y="4246563"/>
          <p14:tracePt t="26066" x="9864725" y="4216400"/>
          <p14:tracePt t="26072" x="9909175" y="4156075"/>
          <p14:tracePt t="26083" x="9925050" y="4111625"/>
          <p14:tracePt t="26088" x="9955213" y="4067175"/>
          <p14:tracePt t="26100" x="9969500" y="4037013"/>
          <p14:tracePt t="26104" x="9999663" y="3962400"/>
          <p14:tracePt t="26116" x="9999663" y="3932238"/>
          <p14:tracePt t="26121" x="10015538" y="3856038"/>
          <p14:tracePt t="26133" x="10029825" y="3827463"/>
          <p14:tracePt t="26137" x="10044113" y="3797300"/>
          <p14:tracePt t="26150" x="10044113" y="3721100"/>
          <p14:tracePt t="26153" x="10044113" y="3690938"/>
          <p14:tracePt t="26167" x="10059988" y="3662363"/>
          <p14:tracePt t="26173" x="10059988" y="3632200"/>
          <p14:tracePt t="26183" x="10059988" y="3586163"/>
          <p14:tracePt t="26187" x="10059988" y="3556000"/>
          <p14:tracePt t="26200" x="10059988" y="3541713"/>
          <p14:tracePt t="26205" x="10044113" y="3511550"/>
          <p14:tracePt t="26217" x="10029825" y="3481388"/>
          <p14:tracePt t="26221" x="9999663" y="3451225"/>
          <p14:tracePt t="26234" x="9985375" y="3436938"/>
          <p14:tracePt t="26236" x="9955213" y="3421063"/>
          <p14:tracePt t="26243" x="9925050" y="3390900"/>
          <p14:tracePt t="26250" x="9879013" y="3376613"/>
          <p14:tracePt t="26258" x="9850438" y="3346450"/>
          <p14:tracePt t="26267" x="9804400" y="3332163"/>
          <p14:tracePt t="26274" x="9774238" y="3316288"/>
          <p14:tracePt t="26283" x="9744075" y="3286125"/>
          <p14:tracePt t="26291" x="9683750" y="3255963"/>
          <p14:tracePt t="26300" x="9655175" y="3241675"/>
          <p14:tracePt t="26307" x="9625013" y="3225800"/>
          <p14:tracePt t="26316" x="9578975" y="3195638"/>
          <p14:tracePt t="26323" x="9534525" y="3181350"/>
          <p14:tracePt t="26333" x="9490075" y="3167063"/>
          <p14:tracePt t="26339" x="9444038" y="3167063"/>
          <p14:tracePt t="26350" x="9399588" y="3136900"/>
          <p14:tracePt t="26356" x="9353550" y="3121025"/>
          <p14:tracePt t="26367" x="9339263" y="3121025"/>
          <p14:tracePt t="26372" x="9294813" y="3106738"/>
          <p14:tracePt t="26383" x="9264650" y="3090863"/>
          <p14:tracePt t="26388" x="9218613" y="3076575"/>
          <p14:tracePt t="26400" x="9204325" y="3060700"/>
          <p14:tracePt t="26404" x="9174163" y="3046413"/>
          <p14:tracePt t="26417" x="9144000" y="3046413"/>
          <p14:tracePt t="26420" x="9129713" y="3030538"/>
          <p14:tracePt t="26434" x="9113838" y="3030538"/>
          <p14:tracePt t="26438" x="9099550" y="3030538"/>
          <p14:tracePt t="26450" x="9083675" y="3016250"/>
          <p14:tracePt t="26456" x="9053513" y="3016250"/>
          <p14:tracePt t="26467" x="9039225" y="3001963"/>
          <p14:tracePt t="26484" x="9023350" y="3001963"/>
          <p14:tracePt t="26485" x="9009063" y="2986088"/>
          <p14:tracePt t="26492" x="8993188" y="2986088"/>
          <p14:tracePt t="26518" x="8978900" y="2986088"/>
          <p14:tracePt t="27114" x="8978900" y="3001963"/>
          <p14:tracePt t="27122" x="8978900" y="3030538"/>
          <p14:tracePt t="27130" x="8978900" y="3060700"/>
          <p14:tracePt t="27138" x="8964613" y="3076575"/>
          <p14:tracePt t="27146" x="8964613" y="3121025"/>
          <p14:tracePt t="27153" x="8948738" y="3151188"/>
          <p14:tracePt t="27162" x="8948738" y="3167063"/>
          <p14:tracePt t="27170" x="8934450" y="3211513"/>
          <p14:tracePt t="27178" x="8918575" y="3241675"/>
          <p14:tracePt t="27187" x="8904288" y="3271838"/>
          <p14:tracePt t="27194" x="8888413" y="3302000"/>
          <p14:tracePt t="27202" x="8874125" y="3316288"/>
          <p14:tracePt t="27211" x="8843963" y="3332163"/>
          <p14:tracePt t="27218" x="8828088" y="3332163"/>
          <p14:tracePt t="27226" x="8797925" y="3346450"/>
          <p14:tracePt t="27235" x="8769350" y="3346450"/>
          <p14:tracePt t="27242" x="8723313" y="3346450"/>
          <p14:tracePt t="27251" x="8678863" y="3346450"/>
          <p14:tracePt t="27259" x="8632825" y="3346450"/>
          <p14:tracePt t="27267" x="8604250" y="3346450"/>
          <p14:tracePt t="27275" x="8558213" y="3346450"/>
          <p14:tracePt t="27283" x="8513763" y="3332163"/>
          <p14:tracePt t="27291" x="8483600" y="3302000"/>
          <p14:tracePt t="27299" x="8453438" y="3286125"/>
          <p14:tracePt t="27307" x="8423275" y="3271838"/>
          <p14:tracePt t="27315" x="8408988" y="3241675"/>
          <p14:tracePt t="27323" x="8378825" y="3211513"/>
          <p14:tracePt t="27332" x="8362950" y="3195638"/>
          <p14:tracePt t="27340" x="8348663" y="3167063"/>
          <p14:tracePt t="27347" x="8348663" y="3136900"/>
          <p14:tracePt t="27356" x="8332788" y="3106738"/>
          <p14:tracePt t="27363" x="8332788" y="3076575"/>
          <p14:tracePt t="27372" x="8332788" y="3060700"/>
          <p14:tracePt t="27380" x="8332788" y="3030538"/>
          <p14:tracePt t="27388" x="8332788" y="3001963"/>
          <p14:tracePt t="27396" x="8332788" y="2986088"/>
          <p14:tracePt t="27405" x="8348663" y="2955925"/>
          <p14:tracePt t="27412" x="8362950" y="2941638"/>
          <p14:tracePt t="27421" x="8378825" y="2925763"/>
          <p14:tracePt t="27428" x="8393113" y="2911475"/>
          <p14:tracePt t="27438" x="8423275" y="2911475"/>
          <p14:tracePt t="27444" x="8437563" y="2895600"/>
          <p14:tracePt t="27454" x="8453438" y="2895600"/>
          <p14:tracePt t="27461" x="8483600" y="2895600"/>
          <p14:tracePt t="27471" x="8513763" y="2895600"/>
          <p14:tracePt t="27477" x="8528050" y="2895600"/>
          <p14:tracePt t="27487" x="8558213" y="2895600"/>
          <p14:tracePt t="27494" x="8588375" y="2895600"/>
          <p14:tracePt t="27504" x="8604250" y="2895600"/>
          <p14:tracePt t="27509" x="8632825" y="2895600"/>
          <p14:tracePt t="27520" x="8662988" y="2911475"/>
          <p14:tracePt t="27525" x="8678863" y="2911475"/>
          <p14:tracePt t="27537" x="8709025" y="2941638"/>
          <p14:tracePt t="27541" x="8723313" y="2955925"/>
          <p14:tracePt t="27554" x="8753475" y="2971800"/>
          <p14:tracePt t="27559" x="8769350" y="2986088"/>
          <p14:tracePt t="27570" x="8783638" y="3016250"/>
          <p14:tracePt t="27574" x="8797925" y="3030538"/>
          <p14:tracePt t="27587" x="8797925" y="3046413"/>
          <p14:tracePt t="27590" x="8828088" y="3060700"/>
          <p14:tracePt t="27604" x="8828088" y="3076575"/>
          <p14:tracePt t="27607" x="8828088" y="3090863"/>
          <p14:tracePt t="27621" x="8843963" y="3106738"/>
          <p14:tracePt t="27626" x="8858250" y="3121025"/>
          <p14:tracePt t="27638" x="8858250" y="3136900"/>
          <p14:tracePt t="27639" x="8858250" y="3151188"/>
          <p14:tracePt t="27646" x="8874125" y="3167063"/>
          <p14:tracePt t="27654" x="8874125" y="3181350"/>
          <p14:tracePt t="27662" x="8874125" y="3195638"/>
          <p14:tracePt t="27672" x="8888413" y="3211513"/>
          <p14:tracePt t="27678" x="8888413" y="3225800"/>
          <p14:tracePt t="27688" x="8888413" y="3241675"/>
          <p14:tracePt t="27705" x="8888413" y="3255963"/>
          <p14:tracePt t="27721" x="8888413" y="3271838"/>
          <p14:tracePt t="27752" x="8888413" y="3286125"/>
          <p14:tracePt t="28366" x="8874125" y="3286125"/>
          <p14:tracePt t="28382" x="8858250" y="3286125"/>
          <p14:tracePt t="28390" x="8843963" y="3286125"/>
          <p14:tracePt t="28397" x="8813800" y="3286125"/>
          <p14:tracePt t="28405" x="8797925" y="3286125"/>
          <p14:tracePt t="28413" x="8769350" y="3286125"/>
          <p14:tracePt t="28421" x="8753475" y="3286125"/>
          <p14:tracePt t="28429" x="8709025" y="3286125"/>
          <p14:tracePt t="28438" x="8678863" y="3286125"/>
          <p14:tracePt t="28445" x="8662988" y="3271838"/>
          <p14:tracePt t="28454" x="8604250" y="3255963"/>
          <p14:tracePt t="28462" x="8574088" y="3241675"/>
          <p14:tracePt t="28471" x="8528050" y="3225800"/>
          <p14:tracePt t="28478" x="8497888" y="3211513"/>
          <p14:tracePt t="28487" x="8453438" y="3181350"/>
          <p14:tracePt t="28494" x="8408988" y="3151188"/>
          <p14:tracePt t="28502" x="8393113" y="3136900"/>
          <p14:tracePt t="28510" x="8348663" y="3106738"/>
          <p14:tracePt t="28518" x="8318500" y="3076575"/>
          <p14:tracePt t="28526" x="8288338" y="3046413"/>
          <p14:tracePt t="28534" x="8258175" y="3030538"/>
          <p14:tracePt t="28543" x="8243888" y="3016250"/>
          <p14:tracePt t="28550" x="8228013" y="2986088"/>
          <p14:tracePt t="28558" x="8213725" y="2971800"/>
          <p14:tracePt t="28566" x="8213725" y="2955925"/>
          <p14:tracePt t="28574" x="8197850" y="2941638"/>
          <p14:tracePt t="28591" x="8197850" y="2925763"/>
          <p14:tracePt t="28599" x="8197850" y="2911475"/>
          <p14:tracePt t="28607" x="8197850" y="2895600"/>
          <p14:tracePt t="28615" x="8197850" y="2867025"/>
          <p14:tracePt t="28632" x="8197850" y="2851150"/>
          <p14:tracePt t="28639" x="8213725" y="2836863"/>
          <p14:tracePt t="28647" x="8228013" y="2820988"/>
          <p14:tracePt t="28655" x="8243888" y="2806700"/>
          <p14:tracePt t="28664" x="8258175" y="2790825"/>
          <p14:tracePt t="28671" x="8288338" y="2790825"/>
          <p14:tracePt t="28680" x="8302625" y="2776538"/>
          <p14:tracePt t="28688" x="8332788" y="2776538"/>
          <p14:tracePt t="28696" x="8362950" y="2776538"/>
          <p14:tracePt t="28704" x="8393113" y="2776538"/>
          <p14:tracePt t="28712" x="8423275" y="2776538"/>
          <p14:tracePt t="28720" x="8453438" y="2776538"/>
          <p14:tracePt t="28728" x="8483600" y="2776538"/>
          <p14:tracePt t="28737" x="8497888" y="2776538"/>
          <p14:tracePt t="28744" x="8528050" y="2776538"/>
          <p14:tracePt t="28752" x="8558213" y="2790825"/>
          <p14:tracePt t="28760" x="8574088" y="2806700"/>
          <p14:tracePt t="28768" x="8604250" y="2820988"/>
          <p14:tracePt t="28776" x="8618538" y="2836863"/>
          <p14:tracePt t="28784" x="8632825" y="2851150"/>
          <p14:tracePt t="28793" x="8648700" y="2867025"/>
          <p14:tracePt t="28801" x="8662988" y="2895600"/>
          <p14:tracePt t="28809" x="8678863" y="2911475"/>
          <p14:tracePt t="28817" x="8693150" y="2925763"/>
          <p14:tracePt t="28825" x="8709025" y="2955925"/>
          <p14:tracePt t="28833" x="8723313" y="2971800"/>
          <p14:tracePt t="28841" x="8723313" y="2986088"/>
          <p14:tracePt t="28849" x="8739188" y="3016250"/>
          <p14:tracePt t="28857" x="8753475" y="3030538"/>
          <p14:tracePt t="28865" x="8769350" y="3060700"/>
          <p14:tracePt t="28874" x="8769350" y="3076575"/>
          <p14:tracePt t="28881" x="8783638" y="3106738"/>
          <p14:tracePt t="28889" x="8797925" y="3121025"/>
          <p14:tracePt t="28897" x="8797925" y="3136900"/>
          <p14:tracePt t="28906" x="8797925" y="3167063"/>
          <p14:tracePt t="28913" x="8813800" y="3181350"/>
          <p14:tracePt t="28922" x="8813800" y="3195638"/>
          <p14:tracePt t="28929" x="8813800" y="3211513"/>
          <p14:tracePt t="28939" x="8828088" y="3225800"/>
          <p14:tracePt t="28955" x="8828088" y="3241675"/>
          <p14:tracePt t="28962" x="8828088" y="3255963"/>
          <p14:tracePt t="28971" x="8828088" y="3271838"/>
          <p14:tracePt t="28988" x="8828088" y="3286125"/>
          <p14:tracePt t="29004" x="8828088" y="3302000"/>
          <p14:tracePt t="29021" x="8828088" y="3316288"/>
          <p14:tracePt t="29036" x="8828088" y="3332163"/>
          <p14:tracePt t="29068" x="8843963" y="3332163"/>
          <p14:tracePt t="29076" x="8843963" y="3346450"/>
          <p14:tracePt t="29116" x="8843963" y="3360738"/>
          <p14:tracePt t="29141" x="8858250" y="3360738"/>
          <p14:tracePt t="29164" x="8858250" y="3376613"/>
          <p14:tracePt t="29407" x="8858250" y="3360738"/>
          <p14:tracePt t="29464" x="8858250" y="3346450"/>
          <p14:tracePt t="29504" x="8858250" y="3332163"/>
          <p14:tracePt t="29512" x="8843963" y="3332163"/>
          <p14:tracePt t="29520" x="8843963" y="3316288"/>
          <p14:tracePt t="29537" x="8843963" y="3302000"/>
          <p14:tracePt t="29543" x="8828088" y="3286125"/>
          <p14:tracePt t="29552" x="8828088" y="3271838"/>
          <p14:tracePt t="29568" x="8813800" y="3255963"/>
          <p14:tracePt t="29575" x="8797925" y="3241675"/>
          <p14:tracePt t="29584" x="8783638" y="3225800"/>
          <p14:tracePt t="29591" x="8769350" y="3211513"/>
          <p14:tracePt t="29600" x="8753475" y="3195638"/>
          <p14:tracePt t="29608" x="8723313" y="3181350"/>
          <p14:tracePt t="29616" x="8709025" y="3167063"/>
          <p14:tracePt t="29624" x="8678863" y="3167063"/>
          <p14:tracePt t="29632" x="8648700" y="3151188"/>
          <p14:tracePt t="29640" x="8632825" y="3136900"/>
          <p14:tracePt t="29648" x="8604250" y="3136900"/>
          <p14:tracePt t="29656" x="8574088" y="3136900"/>
          <p14:tracePt t="29665" x="8558213" y="3121025"/>
          <p14:tracePt t="29672" x="8543925" y="3121025"/>
          <p14:tracePt t="29681" x="8528050" y="3121025"/>
          <p14:tracePt t="29689" x="8513763" y="3121025"/>
          <p14:tracePt t="29697" x="8497888" y="3121025"/>
          <p14:tracePt t="29714" x="8483600" y="3121025"/>
          <p14:tracePt t="29754" x="8467725" y="3121025"/>
          <p14:tracePt t="29762" x="8467725" y="3136900"/>
          <p14:tracePt t="29771" x="8467725" y="3151188"/>
          <p14:tracePt t="29777" x="8453438" y="3167063"/>
          <p14:tracePt t="29785" x="8453438" y="3181350"/>
          <p14:tracePt t="29794" x="8437563" y="3211513"/>
          <p14:tracePt t="29801" x="8437563" y="3225800"/>
          <p14:tracePt t="29810" x="8437563" y="3241675"/>
          <p14:tracePt t="29818" x="8423275" y="3255963"/>
          <p14:tracePt t="29826" x="8423275" y="3271838"/>
          <p14:tracePt t="29834" x="8423275" y="3286125"/>
          <p14:tracePt t="29842" x="8423275" y="3302000"/>
          <p14:tracePt t="29850" x="8423275" y="3316288"/>
          <p14:tracePt t="29858" x="8423275" y="3332163"/>
          <p14:tracePt t="29875" x="8423275" y="3346450"/>
          <p14:tracePt t="29891" x="8423275" y="3360738"/>
          <p14:tracePt t="29924" x="8423275" y="3376613"/>
          <p14:tracePt t="29963" x="8423275" y="3390900"/>
          <p14:tracePt t="29988" x="8423275" y="3406775"/>
          <p14:tracePt t="30006" x="8423275" y="3421063"/>
          <p14:tracePt t="30022" x="8423275" y="3436938"/>
          <p14:tracePt t="30028" x="8437563" y="3451225"/>
          <p14:tracePt t="30037" x="8437563" y="3467100"/>
          <p14:tracePt t="30044" x="8437563" y="3481388"/>
          <p14:tracePt t="30052" x="8453438" y="3497263"/>
          <p14:tracePt t="30060" x="8453438" y="3511550"/>
          <p14:tracePt t="30068" x="8453438" y="3525838"/>
          <p14:tracePt t="30076" x="8453438" y="3541713"/>
          <p14:tracePt t="30084" x="8453438" y="3556000"/>
          <p14:tracePt t="30092" x="8467725" y="3571875"/>
          <p14:tracePt t="30100" x="8467725" y="3586163"/>
          <p14:tracePt t="30109" x="8467725" y="3602038"/>
          <p14:tracePt t="30116" x="8483600" y="3616325"/>
          <p14:tracePt t="30125" x="8483600" y="3632200"/>
          <p14:tracePt t="30132" x="8483600" y="3646488"/>
          <p14:tracePt t="30140" x="8497888" y="3662363"/>
          <p14:tracePt t="30158" x="8513763" y="3676650"/>
          <p14:tracePt t="30165" x="8513763" y="3690938"/>
          <p14:tracePt t="30181" x="8513763" y="3706813"/>
          <p14:tracePt t="30190" x="8528050" y="3706813"/>
          <p14:tracePt t="30206" x="8528050" y="3721100"/>
          <p14:tracePt t="30230" x="8543925" y="3736975"/>
          <p14:tracePt t="30650" x="8543925" y="3721100"/>
          <p14:tracePt t="30682" x="8543925" y="3706813"/>
          <p14:tracePt t="30690" x="8558213" y="3690938"/>
          <p14:tracePt t="30698" x="8574088" y="3676650"/>
          <p14:tracePt t="30705" x="8588375" y="3662363"/>
          <p14:tracePt t="30714" x="8618538" y="3632200"/>
          <p14:tracePt t="30722" x="8648700" y="3602038"/>
          <p14:tracePt t="30730" x="8693150" y="3571875"/>
          <p14:tracePt t="30738" x="8723313" y="3525838"/>
          <p14:tracePt t="30746" x="8769350" y="3497263"/>
          <p14:tracePt t="30754" x="8813800" y="3451225"/>
          <p14:tracePt t="30762" x="8858250" y="3406775"/>
          <p14:tracePt t="30770" x="8874125" y="3390900"/>
          <p14:tracePt t="30778" x="8918575" y="3346450"/>
          <p14:tracePt t="30787" x="8948738" y="3316288"/>
          <p14:tracePt t="30794" x="8964613" y="3302000"/>
          <p14:tracePt t="30803" x="8993188" y="3286125"/>
          <p14:tracePt t="30810" x="9009063" y="3271838"/>
          <p14:tracePt t="30820" x="9023350" y="3255963"/>
          <p14:tracePt t="30827" x="9039225" y="3241675"/>
          <p14:tracePt t="30837" x="9053513" y="3241675"/>
          <p14:tracePt t="30843" x="9053513" y="3225800"/>
          <p14:tracePt t="30868" x="9069388" y="3225800"/>
          <p14:tracePt t="30949" x="9083675" y="3225800"/>
          <p14:tracePt t="30989" x="9099550" y="3225800"/>
          <p14:tracePt t="31021" x="9113838" y="3241675"/>
          <p14:tracePt t="31038" x="9113838" y="3255963"/>
          <p14:tracePt t="31055" x="9129713" y="3271838"/>
          <p14:tracePt t="31086" x="9129713" y="3286125"/>
          <p14:tracePt t="31118" x="9129713" y="3302000"/>
          <p14:tracePt t="31134" x="9129713" y="3316288"/>
          <p14:tracePt t="31149" x="9129713" y="3332163"/>
          <p14:tracePt t="31157" x="9129713" y="3346450"/>
          <p14:tracePt t="31165" x="9129713" y="3360738"/>
          <p14:tracePt t="31174" x="9129713" y="3376613"/>
          <p14:tracePt t="31182" x="9129713" y="3390900"/>
          <p14:tracePt t="31190" x="9129713" y="3421063"/>
          <p14:tracePt t="31198" x="9129713" y="3436938"/>
          <p14:tracePt t="31206" x="9129713" y="3451225"/>
          <p14:tracePt t="31214" x="9113838" y="3467100"/>
          <p14:tracePt t="31222" x="9113838" y="3497263"/>
          <p14:tracePt t="31230" x="9113838" y="3511550"/>
          <p14:tracePt t="31238" x="9113838" y="3525838"/>
          <p14:tracePt t="31247" x="9099550" y="3525838"/>
          <p14:tracePt t="31254" x="9099550" y="3541713"/>
          <p14:tracePt t="31271" x="9099550" y="3556000"/>
          <p14:tracePt t="31288" x="9099550" y="3571875"/>
          <p14:tracePt t="31305" x="9099550" y="3586163"/>
          <p14:tracePt t="31321" x="9099550" y="3602038"/>
          <p14:tracePt t="31336" x="9099550" y="3616325"/>
          <p14:tracePt t="31352" x="9099550" y="3632200"/>
          <p14:tracePt t="31384" x="9099550" y="3646488"/>
          <p14:tracePt t="31474" x="9113838" y="3646488"/>
          <p14:tracePt t="31797" x="9113838" y="3632200"/>
          <p14:tracePt t="31820" x="9099550" y="3632200"/>
          <p14:tracePt t="31861" x="9099550" y="3616325"/>
          <p14:tracePt t="31869" x="9083675" y="3616325"/>
          <p14:tracePt t="31877" x="9083675" y="3602038"/>
          <p14:tracePt t="31884" x="9069388" y="3602038"/>
          <p14:tracePt t="31892" x="9069388" y="3586163"/>
          <p14:tracePt t="31900" x="9053513" y="3571875"/>
          <p14:tracePt t="31908" x="9039225" y="3571875"/>
          <p14:tracePt t="31916" x="9039225" y="3556000"/>
          <p14:tracePt t="31925" x="9023350" y="3541713"/>
          <p14:tracePt t="31933" x="9009063" y="3525838"/>
          <p14:tracePt t="31942" x="8993188" y="3511550"/>
          <p14:tracePt t="31948" x="8993188" y="3497263"/>
          <p14:tracePt t="31958" x="8978900" y="3481388"/>
          <p14:tracePt t="31964" x="8964613" y="3467100"/>
          <p14:tracePt t="31981" x="8948738" y="3451225"/>
          <p14:tracePt t="31989" x="8934450" y="3436938"/>
          <p14:tracePt t="32006" x="8918575" y="3421063"/>
          <p14:tracePt t="32013" x="8904288" y="3406775"/>
          <p14:tracePt t="32022" x="8888413" y="3406775"/>
          <p14:tracePt t="32029" x="8874125" y="3390900"/>
          <p14:tracePt t="32046" x="8858250" y="3390900"/>
          <p14:tracePt t="32054" x="8843963" y="3376613"/>
          <p14:tracePt t="32071" x="8828088" y="3376613"/>
          <p14:tracePt t="32078" x="8813800" y="3376613"/>
          <p14:tracePt t="32094" x="8797925" y="3376613"/>
          <p14:tracePt t="32110" x="8783638" y="3376613"/>
          <p14:tracePt t="32126" x="8769350" y="3376613"/>
          <p14:tracePt t="32134" x="8753475" y="3376613"/>
          <p14:tracePt t="32151" x="8739188" y="3376613"/>
          <p14:tracePt t="32167" x="8723313" y="3390900"/>
          <p14:tracePt t="32184" x="8709025" y="3406775"/>
          <p14:tracePt t="32191" x="8693150" y="3421063"/>
          <p14:tracePt t="32199" x="8678863" y="3436938"/>
          <p14:tracePt t="32208" x="8678863" y="3451225"/>
          <p14:tracePt t="32215" x="8662988" y="3481388"/>
          <p14:tracePt t="32223" x="8648700" y="3497263"/>
          <p14:tracePt t="32231" x="8632825" y="3525838"/>
          <p14:tracePt t="32239" x="8618538" y="3571875"/>
          <p14:tracePt t="32247" x="8604250" y="3602038"/>
          <p14:tracePt t="32255" x="8588375" y="3646488"/>
          <p14:tracePt t="32263" x="8588375" y="3690938"/>
          <p14:tracePt t="32272" x="8588375" y="3706813"/>
          <p14:tracePt t="32280" x="8558213" y="3781425"/>
          <p14:tracePt t="32288" x="8558213" y="3827463"/>
          <p14:tracePt t="32296" x="8543925" y="3871913"/>
          <p14:tracePt t="32304" x="8543925" y="3916363"/>
          <p14:tracePt t="32312" x="8543925" y="3962400"/>
          <p14:tracePt t="32320" x="8528050" y="4006850"/>
          <p14:tracePt t="32328" x="8528050" y="4051300"/>
          <p14:tracePt t="32336" x="8528050" y="4097338"/>
          <p14:tracePt t="32344" x="8528050" y="4111625"/>
          <p14:tracePt t="32352" x="8528050" y="4156075"/>
          <p14:tracePt t="32361" x="8528050" y="4186238"/>
          <p14:tracePt t="32368" x="8528050" y="4232275"/>
          <p14:tracePt t="32377" x="8528050" y="4262438"/>
          <p14:tracePt t="32384" x="8528050" y="4292600"/>
          <p14:tracePt t="32393" x="8528050" y="4306888"/>
          <p14:tracePt t="32400" x="8528050" y="4337050"/>
          <p14:tracePt t="32409" x="8528050" y="4351338"/>
          <p14:tracePt t="32417" x="8528050" y="4367213"/>
          <p14:tracePt t="32426" x="8528050" y="4381500"/>
          <p14:tracePt t="32433" x="8528050" y="4397375"/>
          <p14:tracePt t="32442" x="8528050" y="4411663"/>
          <p14:tracePt t="32458" x="8528050" y="4427538"/>
          <p14:tracePt t="32491" x="8528050" y="4441825"/>
          <p14:tracePt t="32498" x="8543925" y="4441825"/>
          <p14:tracePt t="32717" x="8543925" y="4427538"/>
          <p14:tracePt t="32765" x="8543925" y="4411663"/>
          <p14:tracePt t="32797" x="8543925" y="4397375"/>
          <p14:tracePt t="32821" x="8543925" y="4381500"/>
          <p14:tracePt t="32829" x="8543925" y="4367213"/>
          <p14:tracePt t="32838" x="8543925" y="4351338"/>
          <p14:tracePt t="32854" x="8543925" y="4337050"/>
          <p14:tracePt t="32861" x="8543925" y="4321175"/>
          <p14:tracePt t="32869" x="8543925" y="4306888"/>
          <p14:tracePt t="32877" x="8543925" y="4292600"/>
          <p14:tracePt t="32893" x="8543925" y="4276725"/>
          <p14:tracePt t="32902" x="8558213" y="4262438"/>
          <p14:tracePt t="32909" x="8558213" y="4246563"/>
          <p14:tracePt t="32917" x="8558213" y="4216400"/>
          <p14:tracePt t="32925" x="8574088" y="4186238"/>
          <p14:tracePt t="32934" x="8574088" y="4171950"/>
          <p14:tracePt t="32941" x="8574088" y="4141788"/>
          <p14:tracePt t="32950" x="8588375" y="4111625"/>
          <p14:tracePt t="32958" x="8604250" y="4097338"/>
          <p14:tracePt t="32966" x="8618538" y="4067175"/>
          <p14:tracePt t="32975" x="8618538" y="4037013"/>
          <p14:tracePt t="32982" x="8632825" y="4006850"/>
          <p14:tracePt t="32990" x="8648700" y="3976688"/>
          <p14:tracePt t="32998" x="8662988" y="3962400"/>
          <p14:tracePt t="33006" x="8678863" y="3932238"/>
          <p14:tracePt t="33014" x="8709025" y="3886200"/>
          <p14:tracePt t="33022" x="8709025" y="3871913"/>
          <p14:tracePt t="33030" x="8739188" y="3841750"/>
          <p14:tracePt t="33038" x="8753475" y="3827463"/>
          <p14:tracePt t="33046" x="8783638" y="3797300"/>
          <p14:tracePt t="33054" x="8797925" y="3767138"/>
          <p14:tracePt t="33063" x="8813800" y="3736975"/>
          <p14:tracePt t="33070" x="8843963" y="3721100"/>
          <p14:tracePt t="33079" x="8858250" y="3690938"/>
          <p14:tracePt t="33087" x="8888413" y="3676650"/>
          <p14:tracePt t="33095" x="8904288" y="3646488"/>
          <p14:tracePt t="33103" x="8918575" y="3632200"/>
          <p14:tracePt t="33111" x="8934450" y="3616325"/>
          <p14:tracePt t="33119" x="8948738" y="3602038"/>
          <p14:tracePt t="33128" x="8964613" y="3602038"/>
          <p14:tracePt t="33135" x="8978900" y="3586163"/>
          <p14:tracePt t="33144" x="8978900" y="3571875"/>
          <p14:tracePt t="33151" x="8993188" y="3571875"/>
          <p14:tracePt t="33159" x="9009063" y="3571875"/>
          <p14:tracePt t="33177" x="9009063" y="3556000"/>
          <p14:tracePt t="33184" x="9023350" y="3556000"/>
          <p14:tracePt t="33233" x="9039225" y="3556000"/>
          <p14:tracePt t="33258" x="9039225" y="3571875"/>
          <p14:tracePt t="33275" x="9039225" y="3586163"/>
          <p14:tracePt t="33281" x="9039225" y="3602038"/>
          <p14:tracePt t="33289" x="9039225" y="3616325"/>
          <p14:tracePt t="33297" x="9053513" y="3616325"/>
          <p14:tracePt t="33305" x="9053513" y="3632200"/>
          <p14:tracePt t="33313" x="9053513" y="3646488"/>
          <p14:tracePt t="33321" x="9053513" y="3662363"/>
          <p14:tracePt t="33329" x="9069388" y="3676650"/>
          <p14:tracePt t="33337" x="9069388" y="3690938"/>
          <p14:tracePt t="33346" x="9069388" y="3706813"/>
          <p14:tracePt t="33353" x="9069388" y="3721100"/>
          <p14:tracePt t="33362" x="9069388" y="3736975"/>
          <p14:tracePt t="33369" x="9069388" y="3751263"/>
          <p14:tracePt t="33378" x="9083675" y="3767138"/>
          <p14:tracePt t="33386" x="9083675" y="3781425"/>
          <p14:tracePt t="33394" x="9083675" y="3811588"/>
          <p14:tracePt t="33402" x="9083675" y="3827463"/>
          <p14:tracePt t="33410" x="9083675" y="3856038"/>
          <p14:tracePt t="33418" x="9083675" y="3871913"/>
          <p14:tracePt t="33426" x="9083675" y="3902075"/>
          <p14:tracePt t="33434" x="9083675" y="3932238"/>
          <p14:tracePt t="33442" x="9099550" y="3962400"/>
          <p14:tracePt t="33450" x="9099550" y="3990975"/>
          <p14:tracePt t="33458" x="9099550" y="4021138"/>
          <p14:tracePt t="33466" x="9099550" y="4051300"/>
          <p14:tracePt t="33475" x="9099550" y="4081463"/>
          <p14:tracePt t="33482" x="9099550" y="4111625"/>
          <p14:tracePt t="33492" x="9113838" y="4127500"/>
          <p14:tracePt t="33498" x="9113838" y="4156075"/>
          <p14:tracePt t="33508" x="9129713" y="4186238"/>
          <p14:tracePt t="33515" x="9129713" y="4202113"/>
          <p14:tracePt t="33525" x="9129713" y="4216400"/>
          <p14:tracePt t="33531" x="9144000" y="4232275"/>
          <p14:tracePt t="33541" x="9144000" y="4246563"/>
          <p14:tracePt t="33547" x="9144000" y="4262438"/>
          <p14:tracePt t="33558" x="9144000" y="4276725"/>
          <p14:tracePt t="33572" x="9158288" y="4292600"/>
          <p14:tracePt t="33604" x="9174163" y="4292600"/>
          <p14:tracePt t="35978" x="9174163" y="4306888"/>
          <p14:tracePt t="35986" x="9144000" y="4337050"/>
          <p14:tracePt t="35993" x="9129713" y="4367213"/>
          <p14:tracePt t="36001" x="9099550" y="4397375"/>
          <p14:tracePt t="36009" x="9083675" y="4441825"/>
          <p14:tracePt t="36017" x="9053513" y="4471988"/>
          <p14:tracePt t="36025" x="9023350" y="4502150"/>
          <p14:tracePt t="36033" x="8964613" y="4576763"/>
          <p14:tracePt t="36041" x="8904288" y="4622800"/>
          <p14:tracePt t="36049" x="8813800" y="4697413"/>
          <p14:tracePt t="36057" x="8739188" y="4741863"/>
          <p14:tracePt t="36066" x="8662988" y="4802188"/>
          <p14:tracePt t="36074" x="8604250" y="4862513"/>
          <p14:tracePt t="36082" x="8528050" y="4906963"/>
          <p14:tracePt t="36091" x="8467725" y="4937125"/>
          <p14:tracePt t="36098" x="8408988" y="4981575"/>
          <p14:tracePt t="36105" x="8348663" y="5011738"/>
          <p14:tracePt t="36113" x="8302625" y="5041900"/>
          <p14:tracePt t="36122" x="8243888" y="5072063"/>
          <p14:tracePt t="36130" x="8197850" y="5102225"/>
          <p14:tracePt t="36137" x="8137525" y="5116513"/>
          <p14:tracePt t="36146" x="8077200" y="5132388"/>
          <p14:tracePt t="36154" x="8018463" y="5162550"/>
          <p14:tracePt t="36162" x="7958138" y="5192713"/>
          <p14:tracePt t="36170" x="7883525" y="5222875"/>
          <p14:tracePt t="36179" x="7793038" y="5237163"/>
          <p14:tracePt t="36186" x="7688263" y="5281613"/>
          <p14:tracePt t="36195" x="7597775" y="5311775"/>
          <p14:tracePt t="36202" x="7507288" y="5327650"/>
          <p14:tracePt t="36211" x="7402513" y="5357813"/>
          <p14:tracePt t="36218" x="7312025" y="5372100"/>
          <p14:tracePt t="36227" x="7221538" y="5387975"/>
          <p14:tracePt t="36235" x="7146925" y="5387975"/>
          <p14:tracePt t="36243" x="7086600" y="5387975"/>
          <p14:tracePt t="36502" x="7086600" y="5372100"/>
          <p14:tracePt t="36510" x="7086600" y="5341938"/>
          <p14:tracePt t="36518" x="7086600" y="5311775"/>
          <p14:tracePt t="36526" x="7086600" y="5253038"/>
          <p14:tracePt t="36533" x="7102475" y="5192713"/>
          <p14:tracePt t="36543" x="7102475" y="5132388"/>
          <p14:tracePt t="36549" x="7102475" y="5057775"/>
          <p14:tracePt t="36558" x="7102475" y="4967288"/>
          <p14:tracePt t="36566" x="7102475" y="4906963"/>
          <p14:tracePt t="36574" x="7102475" y="4846638"/>
          <p14:tracePt t="36582" x="7086600" y="4772025"/>
          <p14:tracePt t="36591" x="7056438" y="4727575"/>
          <p14:tracePt t="36598" x="7042150" y="4697413"/>
          <p14:tracePt t="36606" x="7011988" y="4637088"/>
          <p14:tracePt t="36614" x="6981825" y="4606925"/>
          <p14:tracePt t="36622" x="6937375" y="4576763"/>
          <p14:tracePt t="36631" x="6891338" y="4546600"/>
          <p14:tracePt t="36638" x="6846888" y="4532313"/>
          <p14:tracePt t="36647" x="6816725" y="4532313"/>
          <p14:tracePt t="36655" x="6772275" y="4532313"/>
          <p14:tracePt t="36663" x="6742113" y="4532313"/>
          <p14:tracePt t="36671" x="6696075" y="4532313"/>
          <p14:tracePt t="36679" x="6665913" y="4532313"/>
          <p14:tracePt t="36687" x="6635750" y="4532313"/>
          <p14:tracePt t="36695" x="6607175" y="4532313"/>
          <p14:tracePt t="36703" x="6577013" y="4532313"/>
          <p14:tracePt t="36711" x="6561138" y="4546600"/>
          <p14:tracePt t="36719" x="6546850" y="4562475"/>
          <p14:tracePt t="36727" x="6530975" y="4562475"/>
          <p14:tracePt t="36735" x="6516688" y="4576763"/>
          <p14:tracePt t="36743" x="6500813" y="4592638"/>
          <p14:tracePt t="36751" x="6486525" y="4592638"/>
          <p14:tracePt t="36760" x="6470650" y="4592638"/>
          <p14:tracePt t="36768" x="6456363" y="4606925"/>
          <p14:tracePt t="36776" x="6442075" y="4606925"/>
          <p14:tracePt t="36784" x="6426200" y="4622800"/>
          <p14:tracePt t="36794" x="6411913" y="4637088"/>
          <p14:tracePt t="36800" x="6396038" y="4637088"/>
          <p14:tracePt t="36810" x="6365875" y="4651375"/>
          <p14:tracePt t="36816" x="6335713" y="4667250"/>
          <p14:tracePt t="36827" x="6321425" y="4681538"/>
          <p14:tracePt t="36832" x="6261100" y="4711700"/>
          <p14:tracePt t="36844" x="6246813" y="4727575"/>
          <p14:tracePt t="36848" x="6216650" y="4741863"/>
          <p14:tracePt t="36860" x="6170613" y="4786313"/>
          <p14:tracePt t="36864" x="6140450" y="4802188"/>
          <p14:tracePt t="36877" x="6096000" y="4846638"/>
          <p14:tracePt t="36881" x="6065838" y="4876800"/>
          <p14:tracePt t="36894" x="6035675" y="4906963"/>
          <p14:tracePt t="36898" x="6005513" y="4937125"/>
          <p14:tracePt t="36911" x="5975350" y="4967288"/>
          <p14:tracePt t="36914" x="5961063" y="4997450"/>
          <p14:tracePt t="36927" x="5930900" y="5027613"/>
          <p14:tracePt t="36931" x="5916613" y="5072063"/>
          <p14:tracePt t="36944" x="5886450" y="5116513"/>
          <p14:tracePt t="36948" x="5886450" y="5132388"/>
          <p14:tracePt t="36961" x="5856288" y="5207000"/>
          <p14:tracePt t="36966" x="5840413" y="5237163"/>
          <p14:tracePt t="36978" x="5840413" y="5281613"/>
          <p14:tracePt t="36979" x="5826125" y="5327650"/>
          <p14:tracePt t="36986" x="5810250" y="5372100"/>
          <p14:tracePt t="36994" x="5810250" y="5387975"/>
          <p14:tracePt t="37002" x="5795963" y="5462588"/>
          <p14:tracePt t="37011" x="5795963" y="5507038"/>
          <p14:tracePt t="37018" x="5795963" y="5537200"/>
          <p14:tracePt t="37027" x="5780088" y="5581650"/>
          <p14:tracePt t="37034" x="5765800" y="5641975"/>
          <p14:tracePt t="37044" x="5765800" y="5672138"/>
          <p14:tracePt t="37050" x="5749925" y="5702300"/>
          <p14:tracePt t="37061" x="5749925" y="5732463"/>
          <p14:tracePt t="37067" x="5735638" y="5776913"/>
          <p14:tracePt t="37077" x="5735638" y="5822950"/>
          <p14:tracePt t="37083" x="5721350" y="5853113"/>
          <p14:tracePt t="37094" x="5721350" y="5883275"/>
          <p14:tracePt t="37099" x="5721350" y="5897563"/>
          <p14:tracePt t="37111" x="5721350" y="5927725"/>
          <p14:tracePt t="37115" x="5721350" y="5942013"/>
          <p14:tracePt t="37127" x="5721350" y="5957888"/>
          <p14:tracePt t="37131" x="5721350" y="5988050"/>
          <p14:tracePt t="37143" x="5721350" y="6002338"/>
          <p14:tracePt t="37147" x="5721350" y="6032500"/>
          <p14:tracePt t="37160" x="5721350" y="6048375"/>
          <p14:tracePt t="37163" x="5749925" y="6062663"/>
          <p14:tracePt t="37177" x="5765800" y="6092825"/>
          <p14:tracePt t="37181" x="5810250" y="6122988"/>
          <p14:tracePt t="37194" x="5840413" y="6153150"/>
          <p14:tracePt t="37198" x="5886450" y="6183313"/>
          <p14:tracePt t="37210" x="5900738" y="6213475"/>
          <p14:tracePt t="37214" x="5930900" y="6242050"/>
          <p14:tracePt t="37227" x="5991225" y="6288088"/>
          <p14:tracePt t="37231" x="6005513" y="6302375"/>
          <p14:tracePt t="37244" x="6035675" y="6332538"/>
          <p14:tracePt t="37245" x="6051550" y="6362700"/>
          <p14:tracePt t="37251" x="6065838" y="6392863"/>
          <p14:tracePt t="37261" x="6096000" y="6407150"/>
          <p14:tracePt t="37268" x="6110288" y="6437313"/>
          <p14:tracePt t="37277" x="6126163" y="6453188"/>
          <p14:tracePt t="37284" x="6140450" y="6467475"/>
          <p14:tracePt t="37294" x="6140450" y="6497638"/>
          <p14:tracePt t="37300" x="6170613" y="6513513"/>
          <p14:tracePt t="37310" x="6186488" y="6527800"/>
          <p14:tracePt t="37316" x="6200775" y="6542088"/>
          <p14:tracePt t="37327" x="6216650" y="6557963"/>
          <p14:tracePt t="37332" x="6246813" y="6572250"/>
          <p14:tracePt t="37343" x="6275388" y="6602413"/>
          <p14:tracePt t="37349" x="6305550" y="6618288"/>
          <p14:tracePt t="37360" x="6335713" y="6632575"/>
          <p14:tracePt t="37364" x="6365875" y="6648450"/>
          <p14:tracePt t="37377" x="6396038" y="6662738"/>
          <p14:tracePt t="37381" x="6426200" y="6678613"/>
          <p14:tracePt t="37393" x="6470650" y="6692900"/>
          <p14:tracePt t="37397" x="6500813" y="6707188"/>
          <p14:tracePt t="37410" x="6530975" y="6707188"/>
          <p14:tracePt t="37413" x="6561138" y="6723063"/>
          <p14:tracePt t="37427" x="6591300" y="6723063"/>
          <p14:tracePt t="37429" x="6607175" y="6737350"/>
          <p14:tracePt t="37445" x="6635750" y="6737350"/>
          <p14:tracePt t="37448" x="6651625" y="6737350"/>
          <p14:tracePt t="37461" x="6681788" y="6737350"/>
          <p14:tracePt t="37464" x="6696075" y="6737350"/>
          <p14:tracePt t="37477" x="6711950" y="6737350"/>
          <p14:tracePt t="37480" x="6726238" y="6737350"/>
          <p14:tracePt t="37494" x="6756400" y="6737350"/>
          <p14:tracePt t="37495" x="6786563" y="6737350"/>
          <p14:tracePt t="37502" x="6802438" y="6723063"/>
          <p14:tracePt t="37511" x="6846888" y="6692900"/>
          <p14:tracePt t="37518" x="6877050" y="6678613"/>
          <p14:tracePt t="37528" x="6907213" y="6648450"/>
          <p14:tracePt t="37534" x="6937375" y="6618288"/>
          <p14:tracePt t="37544" x="6981825" y="6588125"/>
          <p14:tracePt t="37551" x="7011988" y="6557963"/>
          <p14:tracePt t="37560" x="7042150" y="6527800"/>
          <p14:tracePt t="37567" x="7056438" y="6513513"/>
          <p14:tracePt t="37577" x="7102475" y="6453188"/>
          <p14:tracePt t="37583" x="7116763" y="6437313"/>
          <p14:tracePt t="37594" x="7132638" y="6407150"/>
          <p14:tracePt t="37599" x="7162800" y="6362700"/>
          <p14:tracePt t="37610" x="7177088" y="6332538"/>
          <p14:tracePt t="37615" x="7191375" y="6302375"/>
          <p14:tracePt t="37627" x="7207250" y="6257925"/>
          <p14:tracePt t="37631" x="7221538" y="6213475"/>
          <p14:tracePt t="37643" x="7237413" y="6183313"/>
          <p14:tracePt t="37647" x="7237413" y="6137275"/>
          <p14:tracePt t="37660" x="7237413" y="6092825"/>
          <p14:tracePt t="37663" x="7251700" y="6048375"/>
          <p14:tracePt t="37677" x="7267575" y="6002338"/>
          <p14:tracePt t="37681" x="7267575" y="5957888"/>
          <p14:tracePt t="37694" x="7281863" y="5911850"/>
          <p14:tracePt t="37697" x="7281863" y="5883275"/>
          <p14:tracePt t="37711" x="7281863" y="5822950"/>
          <p14:tracePt t="37716" x="7281863" y="5792788"/>
          <p14:tracePt t="37727" x="7281863" y="5746750"/>
          <p14:tracePt t="37730" x="7281863" y="5702300"/>
          <p14:tracePt t="37745" x="7281863" y="5672138"/>
          <p14:tracePt t="37746" x="7281863" y="5641975"/>
          <p14:tracePt t="37753" x="7281863" y="5597525"/>
          <p14:tracePt t="37762" x="7251700" y="5567363"/>
          <p14:tracePt t="37769" x="7237413" y="5537200"/>
          <p14:tracePt t="37778" x="7207250" y="5492750"/>
          <p14:tracePt t="37784" x="7177088" y="5462588"/>
          <p14:tracePt t="37794" x="7132638" y="5432425"/>
          <p14:tracePt t="37801" x="7086600" y="5387975"/>
          <p14:tracePt t="37810" x="7042150" y="5341938"/>
          <p14:tracePt t="37817" x="7011988" y="5297488"/>
          <p14:tracePt t="37827" x="6981825" y="5281613"/>
          <p14:tracePt t="37833" x="6951663" y="5253038"/>
          <p14:tracePt t="37843" x="6937375" y="5222875"/>
          <p14:tracePt t="37849" x="6907213" y="5207000"/>
          <p14:tracePt t="37860" x="6891338" y="5176838"/>
          <p14:tracePt t="37865" x="6877050" y="5162550"/>
          <p14:tracePt t="37877" x="6861175" y="5162550"/>
          <p14:tracePt t="37881" x="6846888" y="5146675"/>
          <p14:tracePt t="37894" x="6831013" y="5132388"/>
          <p14:tracePt t="37899" x="6816725" y="5116513"/>
          <p14:tracePt t="37911" x="6802438" y="5102225"/>
          <p14:tracePt t="37916" x="6786563" y="5087938"/>
          <p14:tracePt t="37927" x="6772275" y="5072063"/>
          <p14:tracePt t="37932" x="6756400" y="5057775"/>
          <p14:tracePt t="37944" x="6756400" y="5041900"/>
          <p14:tracePt t="37949" x="6742113" y="5027613"/>
          <p14:tracePt t="37961" x="6726238" y="5027613"/>
          <p14:tracePt t="37964" x="6711950" y="5011738"/>
          <p14:tracePt t="37978" x="6696075" y="4997450"/>
          <p14:tracePt t="37995" x="6681788" y="4981575"/>
          <p14:tracePt t="37997" x="6665913" y="4967288"/>
          <p14:tracePt t="38003" x="6651625" y="4951413"/>
          <p14:tracePt t="38011" x="6635750" y="4951413"/>
          <p14:tracePt t="38019" x="6621463" y="4937125"/>
          <p14:tracePt t="38027" x="6607175" y="4937125"/>
          <p14:tracePt t="38035" x="6591300" y="4922838"/>
          <p14:tracePt t="38044" x="6577013" y="4922838"/>
          <p14:tracePt t="38051" x="6561138" y="4906963"/>
          <p14:tracePt t="38060" x="6546850" y="4906963"/>
          <p14:tracePt t="38067" x="6530975" y="4906963"/>
          <p14:tracePt t="38083" x="6516688" y="4906963"/>
          <p14:tracePt t="38634" x="6500813" y="4906963"/>
          <p14:tracePt t="38642" x="6486525" y="4906963"/>
          <p14:tracePt t="38649" x="6470650" y="4937125"/>
          <p14:tracePt t="38657" x="6456363" y="4937125"/>
          <p14:tracePt t="38665" x="6442075" y="4951413"/>
          <p14:tracePt t="38673" x="6426200" y="4967288"/>
          <p14:tracePt t="38681" x="6411913" y="4981575"/>
          <p14:tracePt t="38689" x="6396038" y="4981575"/>
          <p14:tracePt t="38697" x="6381750" y="4997450"/>
          <p14:tracePt t="38705" x="6365875" y="4997450"/>
          <p14:tracePt t="38713" x="6351588" y="4997450"/>
          <p14:tracePt t="38721" x="6335713" y="5011738"/>
          <p14:tracePt t="38729" x="6321425" y="5011738"/>
          <p14:tracePt t="38737" x="6305550" y="5027613"/>
          <p14:tracePt t="38745" x="6291263" y="5027613"/>
          <p14:tracePt t="38753" x="6275388" y="5041900"/>
          <p14:tracePt t="38762" x="6261100" y="5041900"/>
          <p14:tracePt t="38769" x="6246813" y="5057775"/>
          <p14:tracePt t="38778" x="6216650" y="5057775"/>
          <p14:tracePt t="38785" x="6200775" y="5057775"/>
          <p14:tracePt t="38795" x="6186488" y="5072063"/>
          <p14:tracePt t="38802" x="6170613" y="5072063"/>
          <p14:tracePt t="38812" x="6156325" y="5087938"/>
          <p14:tracePt t="38818" x="6140450" y="5087938"/>
          <p14:tracePt t="38828" x="6110288" y="5102225"/>
          <p14:tracePt t="38843" x="6081713" y="5116513"/>
          <p14:tracePt t="38850" x="6065838" y="5116513"/>
          <p14:tracePt t="38858" x="6021388" y="5132388"/>
          <p14:tracePt t="38867" x="5991225" y="5146675"/>
          <p14:tracePt t="38874" x="5961063" y="5162550"/>
          <p14:tracePt t="38883" x="5900738" y="5162550"/>
          <p14:tracePt t="38891" x="5840413" y="5176838"/>
          <p14:tracePt t="38899" x="5795963" y="5207000"/>
          <p14:tracePt t="38907" x="5721350" y="5222875"/>
          <p14:tracePt t="38915" x="5675313" y="5237163"/>
          <p14:tracePt t="38923" x="5600700" y="5253038"/>
          <p14:tracePt t="38931" x="5540375" y="5253038"/>
          <p14:tracePt t="38939" x="5495925" y="5267325"/>
          <p14:tracePt t="38947" x="5405438" y="5267325"/>
          <p14:tracePt t="38955" x="5345113" y="5281613"/>
          <p14:tracePt t="38964" x="5270500" y="5281613"/>
          <p14:tracePt t="38971" x="5195888" y="5281613"/>
          <p14:tracePt t="38980" x="5119688" y="5281613"/>
          <p14:tracePt t="38987" x="5029200" y="5281613"/>
          <p14:tracePt t="38995" x="4924425" y="5281613"/>
          <p14:tracePt t="39003" x="4759325" y="5281613"/>
          <p14:tracePt t="39012" x="4654550" y="5267325"/>
          <p14:tracePt t="39020" x="4579938" y="5253038"/>
          <p14:tracePt t="39028" x="4475163" y="5222875"/>
          <p14:tracePt t="39036" x="4264025" y="5162550"/>
          <p14:tracePt t="39045" x="4219575" y="5132388"/>
          <p14:tracePt t="39052" x="4098925" y="5087938"/>
          <p14:tracePt t="39062" x="3978275" y="5041900"/>
          <p14:tracePt t="39068" x="3873500" y="4997450"/>
          <p14:tracePt t="39078" x="3843338" y="4981575"/>
          <p14:tracePt t="39084" x="3768725" y="4967288"/>
          <p14:tracePt t="39094" x="3724275" y="4951413"/>
          <p14:tracePt t="39101" x="3678238" y="4937125"/>
          <p14:tracePt t="39110" x="3648075" y="4937125"/>
          <p14:tracePt t="39117" x="3633788" y="4937125"/>
          <p14:tracePt t="39127" x="3617913" y="4937125"/>
          <p14:tracePt t="39465" x="3617913" y="4951413"/>
          <p14:tracePt t="39472" x="3603625" y="4981575"/>
          <p14:tracePt t="39480" x="3573463" y="5027613"/>
          <p14:tracePt t="39488" x="3543300" y="5072063"/>
          <p14:tracePt t="39496" x="3482975" y="5132388"/>
          <p14:tracePt t="39504" x="3438525" y="5176838"/>
          <p14:tracePt t="39512" x="3363913" y="5253038"/>
          <p14:tracePt t="39520" x="3303588" y="5297488"/>
          <p14:tracePt t="39528" x="3227388" y="5341938"/>
          <p14:tracePt t="39536" x="3152775" y="5402263"/>
          <p14:tracePt t="39544" x="3092450" y="5432425"/>
          <p14:tracePt t="39552" x="3048000" y="5462588"/>
          <p14:tracePt t="39560" x="3017838" y="5476875"/>
          <p14:tracePt t="39568" x="2973388" y="5492750"/>
          <p14:tracePt t="39577" x="2927350" y="5507038"/>
          <p14:tracePt t="39585" x="2882900" y="5522913"/>
          <p14:tracePt t="39593" x="2852738" y="5522913"/>
          <p14:tracePt t="39601" x="2822575" y="5537200"/>
          <p14:tracePt t="39610" x="2808288" y="5553075"/>
          <p14:tracePt t="39617" x="2792413" y="5553075"/>
          <p14:tracePt t="39625" x="2778125" y="5553075"/>
          <p14:tracePt t="39644" x="2762250" y="5553075"/>
          <p14:tracePt t="39739" x="2762250" y="5567363"/>
          <p14:tracePt t="39763" x="2762250" y="5581650"/>
          <p14:tracePt t="39771" x="2778125" y="5597525"/>
          <p14:tracePt t="39779" x="2778125" y="5611813"/>
          <p14:tracePt t="39787" x="2792413" y="5641975"/>
          <p14:tracePt t="39795" x="2808288" y="5657850"/>
          <p14:tracePt t="39803" x="2822575" y="5688013"/>
          <p14:tracePt t="39811" x="2838450" y="5718175"/>
          <p14:tracePt t="39819" x="2838450" y="5746750"/>
          <p14:tracePt t="39827" x="2852738" y="5762625"/>
          <p14:tracePt t="39835" x="2868613" y="5792788"/>
          <p14:tracePt t="39843" x="2868613" y="5807075"/>
          <p14:tracePt t="39851" x="2868613" y="5822950"/>
          <p14:tracePt t="39859" x="2882900" y="5837238"/>
          <p14:tracePt t="39885" x="2882900" y="5853113"/>
          <p14:tracePt t="39973" x="2882900" y="5837238"/>
          <p14:tracePt t="39981" x="2882900" y="5822950"/>
          <p14:tracePt t="39989" x="2868613" y="5792788"/>
          <p14:tracePt t="39997" x="2852738" y="5776913"/>
          <p14:tracePt t="40005" x="2822575" y="5746750"/>
          <p14:tracePt t="40012" x="2808288" y="5718175"/>
          <p14:tracePt t="40021" x="2778125" y="5688013"/>
          <p14:tracePt t="40029" x="2747963" y="5657850"/>
          <p14:tracePt t="40037" x="2717800" y="5611813"/>
          <p14:tracePt t="40045" x="2701925" y="5597525"/>
          <p14:tracePt t="40053" x="2673350" y="5581650"/>
          <p14:tracePt t="40061" x="2643188" y="5553075"/>
          <p14:tracePt t="40069" x="2613025" y="5537200"/>
          <p14:tracePt t="40078" x="2597150" y="5522913"/>
          <p14:tracePt t="40085" x="2566988" y="5522913"/>
          <p14:tracePt t="40094" x="2552700" y="5507038"/>
          <p14:tracePt t="40101" x="2536825" y="5507038"/>
          <p14:tracePt t="40111" x="2522538" y="5507038"/>
          <p14:tracePt t="40128" x="2508250" y="5507038"/>
          <p14:tracePt t="40142" x="2492375" y="5507038"/>
          <p14:tracePt t="40175" x="2478088" y="5507038"/>
          <p14:tracePt t="40183" x="2478088" y="5522913"/>
          <p14:tracePt t="40190" x="2478088" y="5537200"/>
          <p14:tracePt t="40199" x="2478088" y="5567363"/>
          <p14:tracePt t="40206" x="2478088" y="5581650"/>
          <p14:tracePt t="40215" x="2462213" y="5611813"/>
          <p14:tracePt t="40222" x="2462213" y="5641975"/>
          <p14:tracePt t="40231" x="2462213" y="5688013"/>
          <p14:tracePt t="40238" x="2462213" y="5702300"/>
          <p14:tracePt t="40247" x="2462213" y="5732463"/>
          <p14:tracePt t="40255" x="2462213" y="5776913"/>
          <p14:tracePt t="40263" x="2462213" y="5807075"/>
          <p14:tracePt t="40271" x="2462213" y="5867400"/>
          <p14:tracePt t="40279" x="2478088" y="5897563"/>
          <p14:tracePt t="40287" x="2492375" y="5927725"/>
          <p14:tracePt t="40295" x="2508250" y="5957888"/>
          <p14:tracePt t="40303" x="2522538" y="6002338"/>
          <p14:tracePt t="40311" x="2536825" y="6018213"/>
          <p14:tracePt t="40319" x="2552700" y="6062663"/>
          <p14:tracePt t="40328" x="2566988" y="6076950"/>
          <p14:tracePt t="40336" x="2582863" y="6107113"/>
          <p14:tracePt t="40344" x="2597150" y="6122988"/>
          <p14:tracePt t="40351" x="2613025" y="6153150"/>
          <p14:tracePt t="40368" x="2627313" y="6167438"/>
          <p14:tracePt t="40378" x="2627313" y="6183313"/>
          <p14:tracePt t="40384" x="2643188" y="6183313"/>
          <p14:tracePt t="40401" x="2657475" y="6197600"/>
          <p14:tracePt t="40416" x="2673350" y="6213475"/>
          <p14:tracePt t="40424" x="2687638" y="6213475"/>
          <p14:tracePt t="40432" x="2701925" y="6227763"/>
          <p14:tracePt t="40440" x="2701925" y="6242050"/>
          <p14:tracePt t="40449" x="2732088" y="6242050"/>
          <p14:tracePt t="40456" x="2747963" y="6257925"/>
          <p14:tracePt t="40465" x="2747963" y="6272213"/>
          <p14:tracePt t="40472" x="2762250" y="6288088"/>
          <p14:tracePt t="40481" x="2778125" y="6302375"/>
          <p14:tracePt t="40489" x="2792413" y="6302375"/>
          <p14:tracePt t="40497" x="2808288" y="6318250"/>
          <p14:tracePt t="40505" x="2822575" y="6318250"/>
          <p14:tracePt t="40521" x="2838450" y="6332538"/>
          <p14:tracePt t="40529" x="2852738" y="6332538"/>
          <p14:tracePt t="40537" x="2868613" y="6332538"/>
          <p14:tracePt t="40554" x="2897188" y="6332538"/>
          <p14:tracePt t="40562" x="2927350" y="6332538"/>
          <p14:tracePt t="40570" x="2973388" y="6332538"/>
          <p14:tracePt t="40578" x="3003550" y="6332538"/>
          <p14:tracePt t="40585" x="3033713" y="6332538"/>
          <p14:tracePt t="40594" x="3062288" y="6332538"/>
          <p14:tracePt t="40602" x="3092450" y="6332538"/>
          <p14:tracePt t="47059" x="3092450" y="6348413"/>
          <p14:tracePt t="47068" x="3092450" y="6378575"/>
          <p14:tracePt t="47074" x="3092450" y="6407150"/>
          <p14:tracePt t="47082" x="3092450" y="6483350"/>
          <p14:tracePt t="47090" x="3108325" y="6557963"/>
          <p14:tracePt t="47098" x="3138488" y="6707188"/>
          <p14:tracePt t="47107" x="3138488" y="6767513"/>
          <p14:tracePt t="47850" x="885825" y="6332538"/>
          <p14:tracePt t="47859" x="841375" y="6257925"/>
          <p14:tracePt t="47868" x="795338" y="6183313"/>
          <p14:tracePt t="47873" x="765175" y="6153150"/>
          <p14:tracePt t="48043" x="765175" y="6183313"/>
          <p14:tracePt t="48053" x="765175" y="6197600"/>
          <p14:tracePt t="48069" x="765175" y="6213475"/>
          <p14:tracePt t="48099" x="750888" y="6213475"/>
          <p14:tracePt t="48107" x="720725" y="6213475"/>
          <p14:tracePt t="48115" x="676275" y="6197600"/>
          <p14:tracePt t="48124" x="615950" y="6137275"/>
          <p14:tracePt t="48131" x="539750" y="6048375"/>
          <p14:tracePt t="48139" x="360363" y="5837238"/>
          <p14:tracePt t="48147" x="225425" y="56118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DA373B-9337-5B44-A41C-6E1E97D84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Commentary: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6EDCF5-248F-6A4B-BEAF-BB8C25E9E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1: Let’s practice counting 1, 2, 3, 4, 5. Can you find and point to the number 1, 5, 4, 2, and 3?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2: Use your pointy finger. How many chairs, buckets, planets and flowers? Can you spot the number 1?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3: Here are different ways to show 1. Numicon 1, 1 bead, 1 cube, 1 thumb and 1 counter in our tens frame.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4: Use your pointy finger. How many apples, shoes and cars? Can you spot the number 2?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5: Here are different ways to show 2. Numicon, beads, cubes, thumb and finger and counters in the tens frame.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6: Use your pointy finger. How many balloons, rocks, telephones and pears? Can you spot the number 3?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7: Here are different ways to show 3. Numicon, beads, cubes, thumb and finger and counters in the tens frame.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8: Use your pointy finger. How many eggs, windows, trees and bird houses can you see? Can you spot the number 4?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9: Here are different ways to show 4. Numicon, beads, cubes, thumb and finger and counters in the tens frame.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10: Use your pointy finger. How many telephone boxes, puppies, umbrellas and asparagus? Can you spot the number 5?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Slide 11: Here are different ways to show 4. Numicon, beads, cubes, thumb and finger and counters in the tens frame.</a:t>
            </a:r>
          </a:p>
        </p:txBody>
      </p:sp>
    </p:spTree>
    <p:extLst>
      <p:ext uri="{BB962C8B-B14F-4D97-AF65-F5344CB8AC3E}">
        <p14:creationId xmlns:p14="http://schemas.microsoft.com/office/powerpoint/2010/main" val="1366406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2279650" y="2652780"/>
            <a:ext cx="1400236" cy="1400236"/>
          </a:xfrm>
          <a:prstGeom prst="rect">
            <a:avLst/>
          </a:prstGeom>
          <a:solidFill>
            <a:srgbClr val="47B1E5"/>
          </a:solidFill>
          <a:ln w="28575">
            <a:solidFill>
              <a:srgbClr val="007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/>
              <a:t>1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3837766" y="2652780"/>
            <a:ext cx="1400236" cy="1400236"/>
          </a:xfrm>
          <a:prstGeom prst="rect">
            <a:avLst/>
          </a:prstGeom>
          <a:solidFill>
            <a:srgbClr val="A873B0"/>
          </a:solidFill>
          <a:ln w="28575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/>
              <a:t>2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395882" y="2652780"/>
            <a:ext cx="1400236" cy="1400236"/>
          </a:xfrm>
          <a:prstGeom prst="rect">
            <a:avLst/>
          </a:prstGeom>
          <a:solidFill>
            <a:srgbClr val="B9D36E"/>
          </a:solidFill>
          <a:ln w="28575">
            <a:solidFill>
              <a:srgbClr val="6894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/>
              <a:t>3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6953998" y="2669059"/>
            <a:ext cx="1400236" cy="1400236"/>
          </a:xfrm>
          <a:prstGeom prst="rect">
            <a:avLst/>
          </a:prstGeom>
          <a:solidFill>
            <a:srgbClr val="F1884C"/>
          </a:solidFill>
          <a:ln w="28575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 dirty="0"/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8512114" y="2669059"/>
            <a:ext cx="1400236" cy="1400236"/>
          </a:xfrm>
          <a:prstGeom prst="rect">
            <a:avLst/>
          </a:prstGeom>
          <a:solidFill>
            <a:srgbClr val="EA516C"/>
          </a:solidFill>
          <a:ln w="28575">
            <a:solidFill>
              <a:srgbClr val="E5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77D1224-F876-4C06-B5EE-DB0C7749B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16" y="3083271"/>
            <a:ext cx="418600" cy="5392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11ACC31F-C37B-7E40-987B-F183F42CE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46"/>
    </mc:Choice>
    <mc:Fallback xmlns="">
      <p:transition spd="slow" advTm="4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27" x="1981200" y="6707188"/>
          <p14:tracePt t="4632" x="2176463" y="6302375"/>
          <p14:tracePt t="4637" x="2387600" y="5867400"/>
          <p14:tracePt t="4644" x="2462213" y="5688013"/>
          <p14:tracePt t="4652" x="2613025" y="5372100"/>
          <p14:tracePt t="4660" x="2673350" y="5237163"/>
          <p14:tracePt t="4668" x="2717800" y="5176838"/>
          <p14:tracePt t="4677" x="2792413" y="5011738"/>
          <p14:tracePt t="4685" x="2852738" y="4906963"/>
          <p14:tracePt t="4692" x="2882900" y="4846638"/>
          <p14:tracePt t="4701" x="2913063" y="4802188"/>
          <p14:tracePt t="4709" x="2927350" y="4786313"/>
          <p14:tracePt t="4717" x="2927350" y="4772025"/>
          <p14:tracePt t="4733" x="2943225" y="4772025"/>
          <p14:tracePt t="4815" x="2927350" y="4772025"/>
          <p14:tracePt t="4831" x="2927350" y="4786313"/>
          <p14:tracePt t="4904" x="2927350" y="4772025"/>
          <p14:tracePt t="4911" x="2927350" y="4741863"/>
          <p14:tracePt t="4919" x="2927350" y="4711700"/>
          <p14:tracePt t="4927" x="2927350" y="4681538"/>
          <p14:tracePt t="4935" x="2927350" y="4637088"/>
          <p14:tracePt t="4943" x="2927350" y="4592638"/>
          <p14:tracePt t="4951" x="2943225" y="4546600"/>
          <p14:tracePt t="4959" x="2957513" y="4471988"/>
          <p14:tracePt t="4967" x="2973388" y="4411663"/>
          <p14:tracePt t="4976" x="2987675" y="4351338"/>
          <p14:tracePt t="4983" x="2987675" y="4321175"/>
          <p14:tracePt t="4992" x="2987675" y="4262438"/>
          <p14:tracePt t="5000" x="3003550" y="4232275"/>
          <p14:tracePt t="5008" x="3003550" y="4202113"/>
          <p14:tracePt t="5016" x="3003550" y="4171950"/>
          <p14:tracePt t="5024" x="3003550" y="4156075"/>
          <p14:tracePt t="5040" x="3003550" y="4141788"/>
          <p14:tracePt t="5089" x="3003550" y="4127500"/>
          <p14:tracePt t="5899" x="3003550" y="4111625"/>
          <p14:tracePt t="5905" x="3017838" y="4097338"/>
          <p14:tracePt t="5912" x="3017838" y="4081463"/>
          <p14:tracePt t="5920" x="3033713" y="4067175"/>
          <p14:tracePt t="5928" x="3048000" y="4051300"/>
          <p14:tracePt t="5936" x="3048000" y="4037013"/>
          <p14:tracePt t="5944" x="3062288" y="4006850"/>
          <p14:tracePt t="5952" x="3092450" y="3990975"/>
          <p14:tracePt t="5960" x="3122613" y="3962400"/>
          <p14:tracePt t="5968" x="3138488" y="3946525"/>
          <p14:tracePt t="5976" x="3168650" y="3916363"/>
          <p14:tracePt t="5984" x="3198813" y="3902075"/>
          <p14:tracePt t="5993" x="3227388" y="3871913"/>
          <p14:tracePt t="6000" x="3273425" y="3856038"/>
          <p14:tracePt t="6010" x="3303588" y="3827463"/>
          <p14:tracePt t="6017" x="3348038" y="3811588"/>
          <p14:tracePt t="6026" x="3378200" y="3781425"/>
          <p14:tracePt t="6033" x="3438525" y="3751263"/>
          <p14:tracePt t="6042" x="3482975" y="3736975"/>
          <p14:tracePt t="6050" x="3543300" y="3706813"/>
          <p14:tracePt t="6062" x="3587750" y="3676650"/>
          <p14:tracePt t="6065" x="3663950" y="3632200"/>
          <p14:tracePt t="6079" x="3708400" y="3616325"/>
          <p14:tracePt t="6083" x="3738563" y="3602038"/>
          <p14:tracePt t="6096" x="3783013" y="3586163"/>
          <p14:tracePt t="6098" x="3813175" y="3556000"/>
          <p14:tracePt t="6113" x="3859213" y="3541713"/>
          <p14:tracePt t="6116" x="3873500" y="3541713"/>
          <p14:tracePt t="6130" x="3889375" y="3525838"/>
          <p14:tracePt t="6131" x="3919538" y="3511550"/>
          <p14:tracePt t="6147" x="3933825" y="3511550"/>
          <p14:tracePt t="6164" x="3948113" y="3511550"/>
          <p14:tracePt t="6187" x="3963988" y="3511550"/>
          <p14:tracePt t="6203" x="3978275" y="3511550"/>
          <p14:tracePt t="6211" x="3994150" y="3511550"/>
          <p14:tracePt t="6219" x="4008438" y="3525838"/>
          <p14:tracePt t="6227" x="4024313" y="3525838"/>
          <p14:tracePt t="6235" x="4038600" y="3541713"/>
          <p14:tracePt t="6243" x="4068763" y="3541713"/>
          <p14:tracePt t="6251" x="4084638" y="3556000"/>
          <p14:tracePt t="6259" x="4129088" y="3571875"/>
          <p14:tracePt t="6267" x="4143375" y="3586163"/>
          <p14:tracePt t="6275" x="4173538" y="3602038"/>
          <p14:tracePt t="6283" x="4219575" y="3632200"/>
          <p14:tracePt t="6291" x="4233863" y="3646488"/>
          <p14:tracePt t="6300" x="4264025" y="3662363"/>
          <p14:tracePt t="6307" x="4279900" y="3690938"/>
          <p14:tracePt t="6316" x="4308475" y="3706813"/>
          <p14:tracePt t="6324" x="4324350" y="3721100"/>
          <p14:tracePt t="6332" x="4354513" y="3751263"/>
          <p14:tracePt t="6339" x="4368800" y="3767138"/>
          <p14:tracePt t="6347" x="4384675" y="3781425"/>
          <p14:tracePt t="6356" x="4414838" y="3827463"/>
          <p14:tracePt t="6364" x="4429125" y="3827463"/>
          <p14:tracePt t="6371" x="4445000" y="3856038"/>
          <p14:tracePt t="6380" x="4475163" y="3902075"/>
          <p14:tracePt t="6388" x="4475163" y="3916363"/>
          <p14:tracePt t="6397" x="4489450" y="3946525"/>
          <p14:tracePt t="6404" x="4503738" y="3976688"/>
          <p14:tracePt t="6413" x="4519613" y="4006850"/>
          <p14:tracePt t="6420" x="4519613" y="4037013"/>
          <p14:tracePt t="6430" x="4533900" y="4051300"/>
          <p14:tracePt t="6436" x="4533900" y="4067175"/>
          <p14:tracePt t="6448" x="4533900" y="4081463"/>
          <p14:tracePt t="6453" x="4549775" y="4081463"/>
          <p14:tracePt t="6463" x="4549775" y="4097338"/>
          <p14:tracePt t="6486" x="4549775" y="4111625"/>
          <p14:tracePt t="7188" x="4549775" y="4097338"/>
          <p14:tracePt t="7197" x="4549775" y="4051300"/>
          <p14:tracePt t="7204" x="4579938" y="4006850"/>
          <p14:tracePt t="7213" x="4610100" y="3976688"/>
          <p14:tracePt t="7219" x="4640263" y="3946525"/>
          <p14:tracePt t="7227" x="4668838" y="3916363"/>
          <p14:tracePt t="7236" x="4714875" y="3886200"/>
          <p14:tracePt t="7244" x="4745038" y="3841750"/>
          <p14:tracePt t="7252" x="4789488" y="3827463"/>
          <p14:tracePt t="7260" x="4835525" y="3781425"/>
          <p14:tracePt t="7268" x="4910138" y="3736975"/>
          <p14:tracePt t="7276" x="5000625" y="3676650"/>
          <p14:tracePt t="7284" x="5075238" y="3616325"/>
          <p14:tracePt t="7292" x="5165725" y="3571875"/>
          <p14:tracePt t="7301" x="5254625" y="3525838"/>
          <p14:tracePt t="7308" x="5330825" y="3481388"/>
          <p14:tracePt t="7316" x="5419725" y="3436938"/>
          <p14:tracePt t="7324" x="5510213" y="3406775"/>
          <p14:tracePt t="7333" x="5584825" y="3360738"/>
          <p14:tracePt t="7340" x="5661025" y="3346450"/>
          <p14:tracePt t="7349" x="5691188" y="3346450"/>
          <p14:tracePt t="7356" x="5749925" y="3332163"/>
          <p14:tracePt t="7365" x="5795963" y="3316288"/>
          <p14:tracePt t="7373" x="5840413" y="3316288"/>
          <p14:tracePt t="7381" x="5870575" y="3316288"/>
          <p14:tracePt t="7389" x="5916613" y="3316288"/>
          <p14:tracePt t="7398" x="5945188" y="3316288"/>
          <p14:tracePt t="7405" x="5961063" y="3316288"/>
          <p14:tracePt t="7414" x="5975350" y="3316288"/>
          <p14:tracePt t="7421" x="6005513" y="3316288"/>
          <p14:tracePt t="7431" x="6021388" y="3346450"/>
          <p14:tracePt t="7438" x="6035675" y="3360738"/>
          <p14:tracePt t="7447" x="6051550" y="3376613"/>
          <p14:tracePt t="7454" x="6081713" y="3390900"/>
          <p14:tracePt t="7463" x="6096000" y="3406775"/>
          <p14:tracePt t="7470" x="6110288" y="3421063"/>
          <p14:tracePt t="7479" x="6126163" y="3436938"/>
          <p14:tracePt t="7486" x="6140450" y="3451225"/>
          <p14:tracePt t="7496" x="6156325" y="3467100"/>
          <p14:tracePt t="7502" x="6170613" y="3481388"/>
          <p14:tracePt t="7513" x="6186488" y="3497263"/>
          <p14:tracePt t="7518" x="6200775" y="3497263"/>
          <p14:tracePt t="7529" x="6216650" y="3511550"/>
          <p14:tracePt t="7534" x="6230938" y="3511550"/>
          <p14:tracePt t="7546" x="6246813" y="3525838"/>
          <p14:tracePt t="7550" x="6246813" y="3541713"/>
          <p14:tracePt t="7563" x="6261100" y="3541713"/>
          <p14:tracePt t="7567" x="6261100" y="3556000"/>
          <p14:tracePt t="7580" x="6275388" y="3571875"/>
          <p14:tracePt t="7584" x="6275388" y="3586163"/>
          <p14:tracePt t="7597" x="6291263" y="3602038"/>
          <p14:tracePt t="7601" x="6291263" y="3616325"/>
          <p14:tracePt t="7612" x="6305550" y="3632200"/>
          <p14:tracePt t="7615" x="6305550" y="3662363"/>
          <p14:tracePt t="7630" x="6305550" y="3676650"/>
          <p14:tracePt t="7634" x="6321425" y="3706813"/>
          <p14:tracePt t="7647" x="6321425" y="3736975"/>
          <p14:tracePt t="7652" x="6321425" y="3751263"/>
          <p14:tracePt t="7664" x="6321425" y="3781425"/>
          <p14:tracePt t="7665" x="6321425" y="3811588"/>
          <p14:tracePt t="7672" x="6321425" y="3841750"/>
          <p14:tracePt t="7680" x="6321425" y="3871913"/>
          <p14:tracePt t="7688" x="6321425" y="3902075"/>
          <p14:tracePt t="7697" x="6321425" y="3932238"/>
          <p14:tracePt t="7704" x="6321425" y="3946525"/>
          <p14:tracePt t="7714" x="6321425" y="3962400"/>
          <p14:tracePt t="7721" x="6321425" y="3990975"/>
          <p14:tracePt t="7729" x="6321425" y="4006850"/>
          <p14:tracePt t="7744" x="6321425" y="4021138"/>
          <p14:tracePt t="7761" x="6321425" y="4037013"/>
          <p14:tracePt t="7769" x="6321425" y="4051300"/>
          <p14:tracePt t="7801" x="6321425" y="4067175"/>
          <p14:tracePt t="7907" x="6305550" y="4067175"/>
          <p14:tracePt t="8399" x="6305550" y="4051300"/>
          <p14:tracePt t="8407" x="6305550" y="4006850"/>
          <p14:tracePt t="8415" x="6335713" y="3946525"/>
          <p14:tracePt t="8422" x="6351588" y="3902075"/>
          <p14:tracePt t="8431" x="6381750" y="3841750"/>
          <p14:tracePt t="8438" x="6411913" y="3797300"/>
          <p14:tracePt t="8447" x="6456363" y="3751263"/>
          <p14:tracePt t="8455" x="6500813" y="3690938"/>
          <p14:tracePt t="8463" x="6546850" y="3646488"/>
          <p14:tracePt t="8471" x="6607175" y="3556000"/>
          <p14:tracePt t="8480" x="6681788" y="3467100"/>
          <p14:tracePt t="8487" x="6772275" y="3390900"/>
          <p14:tracePt t="8496" x="6846888" y="3316288"/>
          <p14:tracePt t="8503" x="6921500" y="3255963"/>
          <p14:tracePt t="8511" x="6981825" y="3211513"/>
          <p14:tracePt t="8519" x="7042150" y="3167063"/>
          <p14:tracePt t="8527" x="7072313" y="3167063"/>
          <p14:tracePt t="8535" x="7162800" y="3121025"/>
          <p14:tracePt t="8544" x="7191375" y="3106738"/>
          <p14:tracePt t="8552" x="7237413" y="3106738"/>
          <p14:tracePt t="8560" x="7281863" y="3090863"/>
          <p14:tracePt t="8568" x="7312025" y="3076575"/>
          <p14:tracePt t="8576" x="7342188" y="3076575"/>
          <p14:tracePt t="8584" x="7372350" y="3060700"/>
          <p14:tracePt t="8592" x="7416800" y="3060700"/>
          <p14:tracePt t="8600" x="7432675" y="3060700"/>
          <p14:tracePt t="8608" x="7462838" y="3060700"/>
          <p14:tracePt t="8616" x="7493000" y="3060700"/>
          <p14:tracePt t="8625" x="7507288" y="3060700"/>
          <p14:tracePt t="8632" x="7537450" y="3060700"/>
          <p14:tracePt t="8641" x="7567613" y="3060700"/>
          <p14:tracePt t="8648" x="7581900" y="3076575"/>
          <p14:tracePt t="8656" x="7612063" y="3106738"/>
          <p14:tracePt t="8664" x="7627938" y="3121025"/>
          <p14:tracePt t="8672" x="7658100" y="3136900"/>
          <p14:tracePt t="8680" x="7672388" y="3167063"/>
          <p14:tracePt t="8689" x="7688263" y="3195638"/>
          <p14:tracePt t="8697" x="7688263" y="3211513"/>
          <p14:tracePt t="8705" x="7716838" y="3241675"/>
          <p14:tracePt t="8713" x="7716838" y="3271838"/>
          <p14:tracePt t="8721" x="7732713" y="3286125"/>
          <p14:tracePt t="8730" x="7732713" y="3332163"/>
          <p14:tracePt t="8737" x="7732713" y="3360738"/>
          <p14:tracePt t="8747" x="7747000" y="3390900"/>
          <p14:tracePt t="8754" x="7747000" y="3421063"/>
          <p14:tracePt t="8763" x="7747000" y="3451225"/>
          <p14:tracePt t="8769" x="7747000" y="3481388"/>
          <p14:tracePt t="8779" x="7747000" y="3511550"/>
          <p14:tracePt t="8785" x="7747000" y="3541713"/>
          <p14:tracePt t="8796" x="7747000" y="3571875"/>
          <p14:tracePt t="8802" x="7747000" y="3602038"/>
          <p14:tracePt t="8812" x="7747000" y="3616325"/>
          <p14:tracePt t="8818" x="7747000" y="3646488"/>
          <p14:tracePt t="8830" x="7747000" y="3662363"/>
          <p14:tracePt t="8834" x="7747000" y="3690938"/>
          <p14:tracePt t="8846" x="7732713" y="3706813"/>
          <p14:tracePt t="8850" x="7732713" y="3736975"/>
          <p14:tracePt t="8863" x="7732713" y="3767138"/>
          <p14:tracePt t="8867" x="7732713" y="3781425"/>
          <p14:tracePt t="8879" x="7732713" y="3811588"/>
          <p14:tracePt t="8883" x="7732713" y="3841750"/>
          <p14:tracePt t="8897" x="7732713" y="3871913"/>
          <p14:tracePt t="8901" x="7732713" y="3902075"/>
          <p14:tracePt t="8913" x="7732713" y="3916363"/>
          <p14:tracePt t="8916" x="7747000" y="3946525"/>
          <p14:tracePt t="8930" x="7747000" y="3962400"/>
          <p14:tracePt t="8933" x="7747000" y="3976688"/>
          <p14:tracePt t="8947" x="7762875" y="4006850"/>
          <p14:tracePt t="8951" x="7762875" y="4021138"/>
          <p14:tracePt t="8963" x="7762875" y="4037013"/>
          <p14:tracePt t="8964" x="7777163" y="4037013"/>
          <p14:tracePt t="8971" x="7777163" y="4051300"/>
          <p14:tracePt t="8980" x="7777163" y="4067175"/>
          <p14:tracePt t="8987" x="7793038" y="4067175"/>
          <p14:tracePt t="9003" x="7793038" y="4081463"/>
          <p14:tracePt t="9020" x="7793038" y="4097338"/>
          <p14:tracePt t="9755" x="7793038" y="4006850"/>
          <p14:tracePt t="9763" x="7807325" y="3932238"/>
          <p14:tracePt t="9771" x="7823200" y="3871913"/>
          <p14:tracePt t="9780" x="7853363" y="3811588"/>
          <p14:tracePt t="9787" x="7897813" y="3751263"/>
          <p14:tracePt t="9794" x="7942263" y="3690938"/>
          <p14:tracePt t="9803" x="7988300" y="3632200"/>
          <p14:tracePt t="9811" x="8018463" y="3586163"/>
          <p14:tracePt t="9819" x="8077200" y="3525838"/>
          <p14:tracePt t="9827" x="8123238" y="3481388"/>
          <p14:tracePt t="9835" x="8213725" y="3376613"/>
          <p14:tracePt t="9843" x="8302625" y="3302000"/>
          <p14:tracePt t="9851" x="8378825" y="3225800"/>
          <p14:tracePt t="9859" x="8453438" y="3151188"/>
          <p14:tracePt t="9868" x="8543925" y="3090863"/>
          <p14:tracePt t="9875" x="8604250" y="3046413"/>
          <p14:tracePt t="9883" x="8678863" y="3016250"/>
          <p14:tracePt t="9891" x="8739188" y="3001963"/>
          <p14:tracePt t="9900" x="8783638" y="2986088"/>
          <p14:tracePt t="9908" x="8858250" y="2971800"/>
          <p14:tracePt t="9916" x="8904288" y="2971800"/>
          <p14:tracePt t="9924" x="8934450" y="2971800"/>
          <p14:tracePt t="9932" x="8978900" y="2971800"/>
          <p14:tracePt t="9940" x="9009063" y="2971800"/>
          <p14:tracePt t="9948" x="9039225" y="2971800"/>
          <p14:tracePt t="9956" x="9069388" y="3001963"/>
          <p14:tracePt t="9964" x="9099550" y="3001963"/>
          <p14:tracePt t="9972" x="9113838" y="3016250"/>
          <p14:tracePt t="9981" x="9129713" y="3030538"/>
          <p14:tracePt t="9988" x="9144000" y="3060700"/>
          <p14:tracePt t="9997" x="9144000" y="3076575"/>
          <p14:tracePt t="10004" x="9144000" y="3090863"/>
          <p14:tracePt t="10014" x="9144000" y="3121025"/>
          <p14:tracePt t="10021" x="9158288" y="3151188"/>
          <p14:tracePt t="10031" x="9158288" y="3181350"/>
          <p14:tracePt t="10037" x="9158288" y="3195638"/>
          <p14:tracePt t="10047" x="9158288" y="3225800"/>
          <p14:tracePt t="10054" x="9158288" y="3255963"/>
          <p14:tracePt t="10063" x="9158288" y="3286125"/>
          <p14:tracePt t="10070" x="9158288" y="3332163"/>
          <p14:tracePt t="10079" x="9158288" y="3376613"/>
          <p14:tracePt t="10085" x="9158288" y="3406775"/>
          <p14:tracePt t="10096" x="9158288" y="3451225"/>
          <p14:tracePt t="10102" x="9158288" y="3497263"/>
          <p14:tracePt t="10113" x="9174163" y="3541713"/>
          <p14:tracePt t="10118" x="9174163" y="3586163"/>
          <p14:tracePt t="10129" x="9188450" y="3646488"/>
          <p14:tracePt t="10134" x="9188450" y="3662363"/>
          <p14:tracePt t="10146" x="9204325" y="3706813"/>
          <p14:tracePt t="10164" x="9218613" y="3751263"/>
          <p14:tracePt t="10170" x="9218613" y="3781425"/>
          <p14:tracePt t="10176" x="9234488" y="3827463"/>
          <p14:tracePt t="10183" x="9234488" y="3856038"/>
          <p14:tracePt t="10190" x="9248775" y="3886200"/>
          <p14:tracePt t="10198" x="9248775" y="3916363"/>
          <p14:tracePt t="10206" x="9264650" y="3932238"/>
          <p14:tracePt t="10214" x="9264650" y="3946525"/>
          <p14:tracePt t="10222" x="9264650" y="3962400"/>
          <p14:tracePt t="10239" x="9264650" y="3976688"/>
          <p14:tracePt t="10255" x="9264650" y="3990975"/>
          <p14:tracePt t="12428" x="9264650" y="4006850"/>
          <p14:tracePt t="12437" x="9264650" y="4037013"/>
          <p14:tracePt t="12444" x="9248775" y="4051300"/>
          <p14:tracePt t="12451" x="9234488" y="4081463"/>
          <p14:tracePt t="12459" x="9234488" y="4111625"/>
          <p14:tracePt t="12468" x="9218613" y="4127500"/>
          <p14:tracePt t="12475" x="9188450" y="4186238"/>
          <p14:tracePt t="12483" x="9158288" y="4232275"/>
          <p14:tracePt t="12492" x="9129713" y="4276725"/>
          <p14:tracePt t="12500" x="9083675" y="4321175"/>
          <p14:tracePt t="12508" x="9023350" y="4367213"/>
          <p14:tracePt t="12517" x="8964613" y="4411663"/>
          <p14:tracePt t="12524" x="8918575" y="4441825"/>
          <p14:tracePt t="12533" x="8858250" y="4486275"/>
          <p14:tracePt t="12540" x="8797925" y="4502150"/>
          <p14:tracePt t="12550" x="8753475" y="4532313"/>
          <p14:tracePt t="12556" x="8723313" y="4546600"/>
          <p14:tracePt t="12566" x="8662988" y="4592638"/>
          <p14:tracePt t="12573" x="8632825" y="4606925"/>
          <p14:tracePt t="12583" x="8574088" y="4651375"/>
          <p14:tracePt t="12589" x="8558213" y="4667250"/>
          <p14:tracePt t="12600" x="8513763" y="4711700"/>
          <p14:tracePt t="12605" x="8497888" y="4727575"/>
          <p14:tracePt t="12617" x="8453438" y="4772025"/>
          <p14:tracePt t="12621" x="8408988" y="4802188"/>
          <p14:tracePt t="12633" x="8378825" y="4832350"/>
          <p14:tracePt t="12637" x="8348663" y="4862513"/>
          <p14:tracePt t="12650" x="8318500" y="4892675"/>
          <p14:tracePt t="12654" x="8272463" y="4937125"/>
          <p14:tracePt t="12667" x="8228013" y="4981575"/>
          <p14:tracePt t="12671" x="8183563" y="5027613"/>
          <p14:tracePt t="12684" x="8137525" y="5087938"/>
          <p14:tracePt t="12689" x="8077200" y="5146675"/>
          <p14:tracePt t="12701" x="8018463" y="5192713"/>
          <p14:tracePt t="12705" x="7942263" y="5267325"/>
          <p14:tracePt t="12718" x="7867650" y="5311775"/>
          <p14:tracePt t="12719" x="7793038" y="5372100"/>
          <p14:tracePt t="12726" x="7702550" y="5432425"/>
          <p14:tracePt t="12734" x="7597775" y="5476875"/>
          <p14:tracePt t="12742" x="7507288" y="5522913"/>
          <p14:tracePt t="12751" x="7402513" y="5567363"/>
          <p14:tracePt t="12758" x="7297738" y="5597525"/>
          <p14:tracePt t="12769" x="7207250" y="5627688"/>
          <p14:tracePt t="12774" x="7132638" y="5657850"/>
          <p14:tracePt t="12783" x="7056438" y="5688013"/>
          <p14:tracePt t="12791" x="7026275" y="5702300"/>
          <p14:tracePt t="12799" x="6981825" y="5718175"/>
          <p14:tracePt t="12806" x="6921500" y="5746750"/>
          <p14:tracePt t="12816" x="6891338" y="5762625"/>
          <p14:tracePt t="12823" x="6846888" y="5776913"/>
          <p14:tracePt t="12833" x="6831013" y="5776913"/>
          <p14:tracePt t="12839" x="6816725" y="5792788"/>
          <p14:tracePt t="12850" x="6802438" y="5792788"/>
          <p14:tracePt t="12855" x="6786563" y="5807075"/>
          <p14:tracePt t="12872" x="6772275" y="5822950"/>
          <p14:tracePt t="12962" x="6756400" y="5822950"/>
          <p14:tracePt t="12986" x="6742113" y="5822950"/>
          <p14:tracePt t="13001" x="6726238" y="5822950"/>
          <p14:tracePt t="13009" x="6711950" y="5807075"/>
          <p14:tracePt t="13017" x="6696075" y="5807075"/>
          <p14:tracePt t="13025" x="6681788" y="5807075"/>
          <p14:tracePt t="13033" x="6665913" y="5807075"/>
          <p14:tracePt t="13041" x="6635750" y="5807075"/>
          <p14:tracePt t="13049" x="6621463" y="5807075"/>
          <p14:tracePt t="13057" x="6607175" y="5807075"/>
          <p14:tracePt t="13065" x="6591300" y="5807075"/>
          <p14:tracePt t="13073" x="6577013" y="5807075"/>
          <p14:tracePt t="13089" x="6561138" y="5807075"/>
          <p14:tracePt t="13105" x="6546850" y="5807075"/>
          <p14:tracePt t="13163" x="6546850" y="5822950"/>
          <p14:tracePt t="16760" x="6500813" y="5822950"/>
          <p14:tracePt t="16767" x="6426200" y="5822950"/>
          <p14:tracePt t="16774" x="6365875" y="5822950"/>
          <p14:tracePt t="16782" x="6230938" y="5822950"/>
          <p14:tracePt t="16791" x="6081713" y="5822950"/>
          <p14:tracePt t="16799" x="5900738" y="5822950"/>
          <p14:tracePt t="16807" x="5705475" y="5822950"/>
          <p14:tracePt t="16816" x="5480050" y="5822950"/>
          <p14:tracePt t="16823" x="5270500" y="5807075"/>
          <p14:tracePt t="16832" x="4849813" y="5732463"/>
          <p14:tracePt t="16839" x="4729163" y="5688013"/>
          <p14:tracePt t="16848" x="4459288" y="5581650"/>
          <p14:tracePt t="16856" x="4219575" y="5476875"/>
          <p14:tracePt t="16864" x="3978275" y="5341938"/>
          <p14:tracePt t="16872" x="3754438" y="5207000"/>
          <p14:tracePt t="16880" x="3513138" y="5041900"/>
          <p14:tracePt t="16888" x="3317875" y="4892675"/>
          <p14:tracePt t="16896" x="3122613" y="4727575"/>
          <p14:tracePt t="16905" x="2943225" y="4592638"/>
          <p14:tracePt t="16913" x="2882900" y="4532313"/>
          <p14:tracePt t="16921" x="2732088" y="4427538"/>
          <p14:tracePt t="16928" x="2627313" y="4321175"/>
          <p14:tracePt t="16938" x="2536825" y="4246563"/>
          <p14:tracePt t="16944" x="2508250" y="4216400"/>
          <p14:tracePt t="16953" x="2447925" y="4156075"/>
          <p14:tracePt t="16960" x="2401888" y="4111625"/>
          <p14:tracePt t="16971" x="2387600" y="4067175"/>
          <p14:tracePt t="16977" x="2357438" y="4051300"/>
          <p14:tracePt t="16987" x="2341563" y="4021138"/>
          <p14:tracePt t="16992" x="2341563" y="4006850"/>
          <p14:tracePt t="17009" x="2341563" y="3990975"/>
          <p14:tracePt t="17091" x="2341563" y="3976688"/>
          <p14:tracePt t="17115" x="2341563" y="3962400"/>
          <p14:tracePt t="17131" x="2341563" y="3946525"/>
          <p14:tracePt t="17139" x="2341563" y="3932238"/>
          <p14:tracePt t="17146" x="2341563" y="3916363"/>
          <p14:tracePt t="17155" x="2341563" y="3902075"/>
          <p14:tracePt t="17162" x="2341563" y="3871913"/>
          <p14:tracePt t="17171" x="2341563" y="3856038"/>
          <p14:tracePt t="17178" x="2341563" y="3827463"/>
          <p14:tracePt t="17188" x="2341563" y="3811588"/>
          <p14:tracePt t="17205" x="2357438" y="3811588"/>
          <p14:tracePt t="17211" x="2371725" y="3811588"/>
          <p14:tracePt t="17219" x="2387600" y="3811588"/>
          <p14:tracePt t="17227" x="2417763" y="3811588"/>
          <p14:tracePt t="17235" x="2432050" y="3827463"/>
          <p14:tracePt t="17243" x="2462213" y="3856038"/>
          <p14:tracePt t="17251" x="2508250" y="3902075"/>
          <p14:tracePt t="17260" x="2552700" y="3932238"/>
          <p14:tracePt t="17267" x="2597150" y="3962400"/>
          <p14:tracePt t="17276" x="2657475" y="3990975"/>
          <p14:tracePt t="17284" x="2717800" y="4021138"/>
          <p14:tracePt t="17292" x="2762250" y="4037013"/>
          <p14:tracePt t="17300" x="2822575" y="4037013"/>
          <p14:tracePt t="17308" x="2882900" y="4051300"/>
          <p14:tracePt t="17316" x="2913063" y="4051300"/>
          <p14:tracePt t="17324" x="2973388" y="4051300"/>
          <p14:tracePt t="17332" x="3017838" y="4051300"/>
          <p14:tracePt t="17340" x="3048000" y="4021138"/>
          <p14:tracePt t="17348" x="3078163" y="3990975"/>
          <p14:tracePt t="17356" x="3122613" y="3946525"/>
          <p14:tracePt t="17364" x="3152775" y="3886200"/>
          <p14:tracePt t="17372" x="3198813" y="3827463"/>
          <p14:tracePt t="17380" x="3227388" y="3751263"/>
          <p14:tracePt t="17389" x="3257550" y="3676650"/>
          <p14:tracePt t="17397" x="3273425" y="3602038"/>
          <p14:tracePt t="17405" x="3303588" y="3525838"/>
          <p14:tracePt t="17412" x="3317875" y="3436938"/>
          <p14:tracePt t="17421" x="3333750" y="3376613"/>
          <p14:tracePt t="17429" x="3333750" y="3302000"/>
          <p14:tracePt t="17438" x="3348038" y="3241675"/>
          <p14:tracePt t="17445" x="3348038" y="3211513"/>
          <p14:tracePt t="17454" x="3348038" y="3136900"/>
          <p14:tracePt t="17461" x="3348038" y="3106738"/>
          <p14:tracePt t="17471" x="3348038" y="3060700"/>
          <p14:tracePt t="17478" x="3348038" y="3016250"/>
          <p14:tracePt t="17488" x="3348038" y="2986088"/>
          <p14:tracePt t="17494" x="3333750" y="2941638"/>
          <p14:tracePt t="17504" x="3317875" y="2925763"/>
          <p14:tracePt t="17510" x="3287713" y="2867025"/>
          <p14:tracePt t="17521" x="3273425" y="2867025"/>
          <p14:tracePt t="17526" x="3243263" y="2836863"/>
          <p14:tracePt t="17538" x="3198813" y="2806700"/>
          <p14:tracePt t="17542" x="3168650" y="2806700"/>
          <p14:tracePt t="17554" x="3122613" y="2790825"/>
          <p14:tracePt t="17558" x="3108325" y="2790825"/>
          <p14:tracePt t="17572" x="3048000" y="2776538"/>
          <p14:tracePt t="17577" x="3003550" y="2776538"/>
          <p14:tracePt t="17587" x="2943225" y="2776538"/>
          <p14:tracePt t="17591" x="2882900" y="2776538"/>
          <p14:tracePt t="17605" x="2808288" y="2776538"/>
          <p14:tracePt t="17609" x="2747963" y="2776538"/>
          <p14:tracePt t="17621" x="2717800" y="2790825"/>
          <p14:tracePt t="17625" x="2673350" y="2806700"/>
          <p14:tracePt t="17637" x="2627313" y="2836863"/>
          <p14:tracePt t="17641" x="2582863" y="2851150"/>
          <p14:tracePt t="17655" x="2552700" y="2867025"/>
          <p14:tracePt t="17659" x="2508250" y="2911475"/>
          <p14:tracePt t="17672" x="2462213" y="2941638"/>
          <p14:tracePt t="17672" x="2447925" y="2971800"/>
          <p14:tracePt t="17679" x="2417763" y="3016250"/>
          <p14:tracePt t="17688" x="2387600" y="3076575"/>
          <p14:tracePt t="17695" x="2357438" y="3136900"/>
          <p14:tracePt t="17705" x="2341563" y="3181350"/>
          <p14:tracePt t="17712" x="2312988" y="3255963"/>
          <p14:tracePt t="17720" x="2297113" y="3316288"/>
          <p14:tracePt t="17728" x="2282825" y="3376613"/>
          <p14:tracePt t="17737" x="2266950" y="3451225"/>
          <p14:tracePt t="17744" x="2266950" y="3511550"/>
          <p14:tracePt t="17755" x="2252663" y="3571875"/>
          <p14:tracePt t="17760" x="2252663" y="3632200"/>
          <p14:tracePt t="17772" x="2252663" y="3690938"/>
          <p14:tracePt t="17777" x="2252663" y="3736975"/>
          <p14:tracePt t="17787" x="2252663" y="3767138"/>
          <p14:tracePt t="17794" x="2252663" y="3841750"/>
          <p14:tracePt t="17805" x="2252663" y="3886200"/>
          <p14:tracePt t="17809" x="2252663" y="3916363"/>
          <p14:tracePt t="17821" x="2266950" y="3962400"/>
          <p14:tracePt t="17826" x="2282825" y="4006850"/>
          <p14:tracePt t="17838" x="2297113" y="4021138"/>
          <p14:tracePt t="17843" x="2327275" y="4067175"/>
          <p14:tracePt t="17854" x="2357438" y="4127500"/>
          <p14:tracePt t="17858" x="2371725" y="4141788"/>
          <p14:tracePt t="17871" x="2401888" y="4186238"/>
          <p14:tracePt t="17875" x="2432050" y="4216400"/>
          <p14:tracePt t="17888" x="2462213" y="4232275"/>
          <p14:tracePt t="17893" x="2508250" y="4262438"/>
          <p14:tracePt t="17904" x="2552700" y="4276725"/>
          <p14:tracePt t="17906" x="2597150" y="4292600"/>
          <p14:tracePt t="17913" x="2643188" y="4306888"/>
          <p14:tracePt t="17921" x="2687638" y="4321175"/>
          <p14:tracePt t="17929" x="2732088" y="4337050"/>
          <p14:tracePt t="17938" x="2778125" y="4337050"/>
          <p14:tracePt t="17945" x="2838450" y="4337050"/>
          <p14:tracePt t="17955" x="2897188" y="4337050"/>
          <p14:tracePt t="17962" x="2943225" y="4337050"/>
          <p14:tracePt t="17972" x="3003550" y="4321175"/>
          <p14:tracePt t="17978" x="3048000" y="4292600"/>
          <p14:tracePt t="17987" x="3092450" y="4262438"/>
          <p14:tracePt t="17994" x="3152775" y="4232275"/>
          <p14:tracePt t="18004" x="3213100" y="4186238"/>
          <p14:tracePt t="18010" x="3257550" y="4127500"/>
          <p14:tracePt t="18020" x="3317875" y="4067175"/>
          <p14:tracePt t="18026" x="3348038" y="4021138"/>
          <p14:tracePt t="18037" x="3394075" y="3962400"/>
          <p14:tracePt t="18042" x="3422650" y="3902075"/>
          <p14:tracePt t="18054" x="3438525" y="3856038"/>
          <p14:tracePt t="18058" x="3468688" y="3811588"/>
          <p14:tracePt t="18071" x="3468688" y="3781425"/>
          <p14:tracePt t="18075" x="3498850" y="3706813"/>
          <p14:tracePt t="18088" x="3498850" y="3662363"/>
          <p14:tracePt t="18091" x="3498850" y="3616325"/>
          <p14:tracePt t="18105" x="3498850" y="3556000"/>
          <p14:tracePt t="18109" x="3498850" y="3511550"/>
          <p14:tracePt t="18121" x="3498850" y="3451225"/>
          <p14:tracePt t="18126" x="3498850" y="3390900"/>
          <p14:tracePt t="18138" x="3498850" y="3332163"/>
          <p14:tracePt t="18142" x="3482975" y="3255963"/>
          <p14:tracePt t="18155" x="3468688" y="3195638"/>
          <p14:tracePt t="18160" x="3452813" y="3121025"/>
          <p14:tracePt t="18171" x="3438525" y="3060700"/>
          <p14:tracePt t="18174" x="3422650" y="3001963"/>
          <p14:tracePt t="18188" x="3394075" y="2955925"/>
          <p14:tracePt t="18188" x="3363913" y="2895600"/>
          <p14:tracePt t="18196" x="3333750" y="2851150"/>
          <p14:tracePt t="18205" x="3303588" y="2820988"/>
          <p14:tracePt t="18212" x="3273425" y="2790825"/>
          <p14:tracePt t="18221" x="3257550" y="2776538"/>
          <p14:tracePt t="18228" x="3213100" y="2730500"/>
          <p14:tracePt t="18237" x="3182938" y="2716213"/>
          <p14:tracePt t="18244" x="3152775" y="2701925"/>
          <p14:tracePt t="18254" x="3108325" y="2686050"/>
          <p14:tracePt t="18261" x="3078163" y="2686050"/>
          <p14:tracePt t="18270" x="3048000" y="2671763"/>
          <p14:tracePt t="18276" x="3017838" y="2671763"/>
          <p14:tracePt t="18288" x="2987675" y="2671763"/>
          <p14:tracePt t="18294" x="2957513" y="2671763"/>
          <p14:tracePt t="18305" x="2927350" y="2671763"/>
          <p14:tracePt t="18311" x="2913063" y="2671763"/>
          <p14:tracePt t="18321" x="2897188" y="2671763"/>
          <p14:tracePt t="18325" x="2882900" y="2671763"/>
          <p14:tracePt t="18338" x="2868613" y="2671763"/>
          <p14:tracePt t="18342" x="2852738" y="2671763"/>
          <p14:tracePt t="18355" x="2838450" y="2671763"/>
          <p14:tracePt t="18372" x="2822575" y="2671763"/>
          <p14:tracePt t="20699" x="2822575" y="2625725"/>
          <p14:tracePt t="20707" x="2822575" y="2581275"/>
          <p14:tracePt t="20714" x="2822575" y="2536825"/>
          <p14:tracePt t="20722" x="2822575" y="2490788"/>
          <p14:tracePt t="20730" x="2838450" y="2446338"/>
          <p14:tracePt t="20740" x="2852738" y="2400300"/>
          <p14:tracePt t="20746" x="2868613" y="2355850"/>
          <p14:tracePt t="20755" x="2882900" y="2295525"/>
          <p14:tracePt t="20762" x="2913063" y="2251075"/>
          <p14:tracePt t="20771" x="2943225" y="2146300"/>
          <p14:tracePt t="20779" x="2973388" y="2071688"/>
          <p14:tracePt t="20787" x="3017838" y="1981200"/>
          <p14:tracePt t="20795" x="3048000" y="1890713"/>
          <p14:tracePt t="20803" x="3092450" y="1816100"/>
          <p14:tracePt t="20811" x="3182938" y="1651000"/>
          <p14:tracePt t="20819" x="3227388" y="1604963"/>
          <p14:tracePt t="20827" x="3348038" y="1455738"/>
          <p14:tracePt t="20835" x="3438525" y="1365250"/>
          <p14:tracePt t="20843" x="3482975" y="1320800"/>
          <p14:tracePt t="20851" x="3559175" y="1246188"/>
          <p14:tracePt t="20859" x="3663950" y="1169988"/>
          <p14:tracePt t="20867" x="3738563" y="1111250"/>
          <p14:tracePt t="20876" x="3843338" y="1050925"/>
          <p14:tracePt t="20883" x="3948113" y="1004888"/>
          <p14:tracePt t="20892" x="4038600" y="960438"/>
          <p14:tracePt t="20900" x="4143375" y="930275"/>
          <p14:tracePt t="20908" x="4233863" y="900113"/>
          <p14:tracePt t="20916" x="4308475" y="885825"/>
          <p14:tracePt t="20924" x="4398963" y="869950"/>
          <p14:tracePt t="20932" x="4503738" y="869950"/>
          <p14:tracePt t="20940" x="4594225" y="869950"/>
          <p14:tracePt t="20948" x="4699000" y="869950"/>
          <p14:tracePt t="20957" x="4805363" y="869950"/>
          <p14:tracePt t="20964" x="4879975" y="869950"/>
          <p14:tracePt t="20973" x="4970463" y="869950"/>
          <p14:tracePt t="20981" x="5045075" y="869950"/>
          <p14:tracePt t="20989" x="5105400" y="869950"/>
          <p14:tracePt t="20997" x="5165725" y="869950"/>
          <p14:tracePt t="21006" x="5224463" y="869950"/>
          <p14:tracePt t="21013" x="5270500" y="869950"/>
          <p14:tracePt t="21022" x="5300663" y="869950"/>
          <p14:tracePt t="21029" x="5375275" y="885825"/>
          <p14:tracePt t="24673" x="5389563" y="885825"/>
          <p14:tracePt t="24681" x="5465763" y="900113"/>
          <p14:tracePt t="24689" x="5556250" y="930275"/>
          <p14:tracePt t="24696" x="5675313" y="960438"/>
          <p14:tracePt t="24705" x="5826125" y="1004888"/>
          <p14:tracePt t="24712" x="5991225" y="1050925"/>
          <p14:tracePt t="24720" x="6351588" y="1169988"/>
          <p14:tracePt t="24728" x="6756400" y="1304925"/>
          <p14:tracePt t="24736" x="7207250" y="1485900"/>
          <p14:tracePt t="24745" x="7658100" y="1665288"/>
          <p14:tracePt t="24753" x="8107363" y="1846263"/>
          <p14:tracePt t="24760" x="8272463" y="1920875"/>
          <p14:tracePt t="24768" x="8604250" y="2071688"/>
          <p14:tracePt t="24776" x="8874125" y="2176463"/>
          <p14:tracePt t="24785" x="8948738" y="2206625"/>
          <p14:tracePt t="24792" x="9144000" y="2295525"/>
          <p14:tracePt t="24801" x="9264650" y="2355850"/>
          <p14:tracePt t="24808" x="9383713" y="2416175"/>
          <p14:tracePt t="24817" x="9459913" y="2460625"/>
          <p14:tracePt t="24825" x="9534525" y="2506663"/>
          <p14:tracePt t="24833" x="9594850" y="2551113"/>
          <p14:tracePt t="24841" x="9639300" y="2595563"/>
          <p14:tracePt t="24849" x="9683750" y="2641600"/>
          <p14:tracePt t="24857" x="9744075" y="2686050"/>
          <p14:tracePt t="24865" x="9774238" y="2730500"/>
          <p14:tracePt t="24874" x="9820275" y="2760663"/>
          <p14:tracePt t="24882" x="9834563" y="2776538"/>
          <p14:tracePt t="24890" x="9879013" y="2790825"/>
          <p14:tracePt t="24898" x="9894888" y="2820988"/>
          <p14:tracePt t="24907" x="9925050" y="2836863"/>
          <p14:tracePt t="24914" x="9939338" y="2836863"/>
          <p14:tracePt t="24924" x="9955213" y="2851150"/>
          <p14:tracePt t="24947" x="9969500" y="2851150"/>
          <p14:tracePt t="24987" x="9925050" y="2851150"/>
          <p14:tracePt t="24995" x="9879013" y="2851150"/>
          <p14:tracePt t="25003" x="9820275" y="2851150"/>
          <p14:tracePt t="25011" x="9744075" y="2851150"/>
          <p14:tracePt t="25019" x="9669463" y="2867025"/>
          <p14:tracePt t="25027" x="9564688" y="2867025"/>
          <p14:tracePt t="25035" x="9459913" y="2895600"/>
          <p14:tracePt t="25043" x="9353550" y="2911475"/>
          <p14:tracePt t="25051" x="9264650" y="2941638"/>
          <p14:tracePt t="25059" x="9158288" y="2986088"/>
          <p14:tracePt t="25067" x="9099550" y="3016250"/>
          <p14:tracePt t="25075" x="9009063" y="3060700"/>
          <p14:tracePt t="25083" x="8948738" y="3106738"/>
          <p14:tracePt t="25092" x="8888413" y="3151188"/>
          <p14:tracePt t="25099" x="8828088" y="3181350"/>
          <p14:tracePt t="25108" x="8813800" y="3211513"/>
          <p14:tracePt t="25115" x="8783638" y="3241675"/>
          <p14:tracePt t="25124" x="8739188" y="3316288"/>
          <p14:tracePt t="25132" x="8723313" y="3346450"/>
          <p14:tracePt t="25141" x="8709025" y="3406775"/>
          <p14:tracePt t="25148" x="8709025" y="3451225"/>
          <p14:tracePt t="25158" x="8709025" y="3511550"/>
          <p14:tracePt t="25164" x="8709025" y="3586163"/>
          <p14:tracePt t="25174" x="8709025" y="3662363"/>
          <p14:tracePt t="25180" x="8709025" y="3736975"/>
          <p14:tracePt t="25191" x="8709025" y="3811588"/>
          <p14:tracePt t="25196" x="8709025" y="3841750"/>
          <p14:tracePt t="25207" x="8709025" y="3902075"/>
          <p14:tracePt t="25213" x="8723313" y="3962400"/>
          <p14:tracePt t="25224" x="8753475" y="4037013"/>
          <p14:tracePt t="25228" x="8783638" y="4067175"/>
          <p14:tracePt t="25241" x="8813800" y="4111625"/>
          <p14:tracePt t="25245" x="8843963" y="4141788"/>
          <p14:tracePt t="25258" x="8888413" y="4171950"/>
          <p14:tracePt t="25262" x="8918575" y="4202113"/>
          <p14:tracePt t="25274" x="8978900" y="4232275"/>
          <p14:tracePt t="25277" x="9053513" y="4262438"/>
          <p14:tracePt t="25291" x="9129713" y="4276725"/>
          <p14:tracePt t="25296" x="9204325" y="4292600"/>
          <p14:tracePt t="25316" x="9353550" y="4292600"/>
          <p14:tracePt t="25322" x="9444038" y="4292600"/>
          <p14:tracePt t="25328" x="9518650" y="4292600"/>
          <p14:tracePt t="25335" x="9625013" y="4262438"/>
          <p14:tracePt t="25341" x="9713913" y="4216400"/>
          <p14:tracePt t="25349" x="9820275" y="4171950"/>
          <p14:tracePt t="25358" x="9894888" y="4127500"/>
          <p14:tracePt t="25365" x="9969500" y="4081463"/>
          <p14:tracePt t="25374" x="10015538" y="4037013"/>
          <p14:tracePt t="25382" x="10059988" y="3976688"/>
          <p14:tracePt t="25391" x="10104438" y="3932238"/>
          <p14:tracePt t="25398" x="10134600" y="3886200"/>
          <p14:tracePt t="25408" x="10164763" y="3827463"/>
          <p14:tracePt t="25414" x="10194925" y="3767138"/>
          <p14:tracePt t="25423" x="10194925" y="3706813"/>
          <p14:tracePt t="25431" x="10210800" y="3632200"/>
          <p14:tracePt t="25440" x="10225088" y="3571875"/>
          <p14:tracePt t="25447" x="10225088" y="3511550"/>
          <p14:tracePt t="25457" x="10225088" y="3421063"/>
          <p14:tracePt t="25463" x="10225088" y="3346450"/>
          <p14:tracePt t="25474" x="10225088" y="3241675"/>
          <p14:tracePt t="25480" x="10194925" y="3151188"/>
          <p14:tracePt t="25490" x="10164763" y="3060700"/>
          <p14:tracePt t="25495" x="10120313" y="2986088"/>
          <p14:tracePt t="25507" x="10074275" y="2895600"/>
          <p14:tracePt t="25512" x="10029825" y="2836863"/>
          <p14:tracePt t="25524" x="9955213" y="2776538"/>
          <p14:tracePt t="25530" x="9894888" y="2730500"/>
          <p14:tracePt t="25540" x="9834563" y="2671763"/>
          <p14:tracePt t="25544" x="9774238" y="2625725"/>
          <p14:tracePt t="25557" x="9699625" y="2611438"/>
          <p14:tracePt t="25562" x="9655175" y="2595563"/>
          <p14:tracePt t="25574" x="9578975" y="2581275"/>
          <p14:tracePt t="25578" x="9504363" y="2581275"/>
          <p14:tracePt t="25591" x="9429750" y="2581275"/>
          <p14:tracePt t="25596" x="9353550" y="2581275"/>
          <p14:tracePt t="25608" x="9264650" y="2581275"/>
          <p14:tracePt t="25609" x="9188450" y="2595563"/>
          <p14:tracePt t="25616" x="9129713" y="2625725"/>
          <p14:tracePt t="25625" x="9053513" y="2655888"/>
          <p14:tracePt t="25632" x="8993188" y="2686050"/>
          <p14:tracePt t="25642" x="8918575" y="2701925"/>
          <p14:tracePt t="25648" x="8874125" y="2730500"/>
          <p14:tracePt t="25658" x="8813800" y="2760663"/>
          <p14:tracePt t="25664" x="8769350" y="2776538"/>
          <p14:tracePt t="25674" x="8723313" y="2820988"/>
          <p14:tracePt t="25681" x="8709025" y="2836863"/>
          <p14:tracePt t="25690" x="8662988" y="2851150"/>
          <p14:tracePt t="25697" x="8618538" y="2895600"/>
          <p14:tracePt t="25707" x="8604250" y="2911475"/>
          <p14:tracePt t="25713" x="8558213" y="2971800"/>
          <p14:tracePt t="25724" x="8543925" y="3001963"/>
          <p14:tracePt t="25729" x="8513763" y="3030538"/>
          <p14:tracePt t="25740" x="8497888" y="3076575"/>
          <p14:tracePt t="25745" x="8483600" y="3121025"/>
          <p14:tracePt t="25757" x="8453438" y="3167063"/>
          <p14:tracePt t="25761" x="8437563" y="3225800"/>
          <p14:tracePt t="25774" x="8437563" y="3316288"/>
          <p14:tracePt t="25777" x="8423275" y="3390900"/>
          <p14:tracePt t="25791" x="8423275" y="3481388"/>
          <p14:tracePt t="25794" x="8423275" y="3571875"/>
          <p14:tracePt t="25807" x="8423275" y="3676650"/>
          <p14:tracePt t="25812" x="8423275" y="3767138"/>
          <p14:tracePt t="25824" x="8437563" y="3841750"/>
          <p14:tracePt t="25827" x="8453438" y="3916363"/>
          <p14:tracePt t="25834" x="8483600" y="3976688"/>
          <p14:tracePt t="25842" x="8513763" y="4037013"/>
          <p14:tracePt t="25850" x="8543925" y="4081463"/>
          <p14:tracePt t="25858" x="8588375" y="4111625"/>
          <p14:tracePt t="25866" x="8632825" y="4141788"/>
          <p14:tracePt t="25875" x="8678863" y="4171950"/>
          <p14:tracePt t="25882" x="8739188" y="4186238"/>
          <p14:tracePt t="25891" x="8797925" y="4186238"/>
          <p14:tracePt t="25898" x="8874125" y="4202113"/>
          <p14:tracePt t="25908" x="8964613" y="4202113"/>
          <p14:tracePt t="25915" x="9069388" y="4202113"/>
          <p14:tracePt t="25925" x="9144000" y="4202113"/>
          <p14:tracePt t="25932" x="9234488" y="4202113"/>
          <p14:tracePt t="25940" x="9323388" y="4171950"/>
          <p14:tracePt t="25947" x="9399588" y="4156075"/>
          <p14:tracePt t="25957" x="9490075" y="4111625"/>
          <p14:tracePt t="25963" x="9548813" y="4097338"/>
          <p14:tracePt t="25973" x="9609138" y="4051300"/>
          <p14:tracePt t="25979" x="9669463" y="4021138"/>
          <p14:tracePt t="25990" x="9729788" y="3990975"/>
          <p14:tracePt t="25995" x="9774238" y="3962400"/>
          <p14:tracePt t="26007" x="9804400" y="3932238"/>
          <p14:tracePt t="26011" x="9834563" y="3902075"/>
          <p14:tracePt t="26024" x="9879013" y="3871913"/>
          <p14:tracePt t="26028" x="9894888" y="3841750"/>
          <p14:tracePt t="26040" x="9925050" y="3811588"/>
          <p14:tracePt t="26044" x="9955213" y="3767138"/>
          <p14:tracePt t="26058" x="9969500" y="3736975"/>
          <p14:tracePt t="26064" x="9969500" y="3690938"/>
          <p14:tracePt t="26077" x="9985375" y="3616325"/>
          <p14:tracePt t="26078" x="9985375" y="3556000"/>
          <p14:tracePt t="26084" x="9985375" y="3481388"/>
          <p14:tracePt t="26094" x="9985375" y="3390900"/>
          <p14:tracePt t="26100" x="9985375" y="3225800"/>
          <p14:tracePt t="26111" x="9955213" y="3167063"/>
          <p14:tracePt t="26116" x="9925050" y="3060700"/>
          <p14:tracePt t="26127" x="9894888" y="2955925"/>
          <p14:tracePt t="26133" x="9850438" y="2851150"/>
          <p14:tracePt t="26143" x="9790113" y="2760663"/>
          <p14:tracePt t="26148" x="9729788" y="2671763"/>
          <p14:tracePt t="26160" x="9683750" y="2611438"/>
          <p14:tracePt t="26165" x="9639300" y="2536825"/>
          <p14:tracePt t="26176" x="9578975" y="2490788"/>
          <p14:tracePt t="26181" x="9518650" y="2446338"/>
          <p14:tracePt t="26193" x="9459913" y="2400300"/>
          <p14:tracePt t="26197" x="9399588" y="2371725"/>
          <p14:tracePt t="26210" x="9323388" y="2355850"/>
          <p14:tracePt t="26213" x="9248775" y="2341563"/>
          <p14:tracePt t="26227" x="9174163" y="2341563"/>
          <p14:tracePt t="26230" x="9099550" y="2341563"/>
          <p14:tracePt t="26243" x="9023350" y="2341563"/>
          <p14:tracePt t="26246" x="8948738" y="2355850"/>
          <p14:tracePt t="26261" x="8874125" y="2386013"/>
          <p14:tracePt t="26265" x="8813800" y="2430463"/>
          <p14:tracePt t="26277" x="8739188" y="2460625"/>
          <p14:tracePt t="26282" x="8678863" y="2506663"/>
          <p14:tracePt t="26294" x="8618538" y="2536825"/>
          <p14:tracePt t="26299" x="8604250" y="2551113"/>
          <p14:tracePt t="26311" x="8543925" y="2611438"/>
          <p14:tracePt t="26312" x="8513763" y="2655888"/>
          <p14:tracePt t="26319" x="8483600" y="2701925"/>
          <p14:tracePt t="26327" x="8467725" y="2746375"/>
          <p14:tracePt t="26335" x="8453438" y="2790825"/>
          <p14:tracePt t="26344" x="8437563" y="2867025"/>
          <p14:tracePt t="26351" x="8423275" y="2925763"/>
          <p14:tracePt t="26360" x="8423275" y="2986088"/>
          <p14:tracePt t="26367" x="8423275" y="3076575"/>
          <p14:tracePt t="26377" x="8423275" y="3167063"/>
          <p14:tracePt t="26383" x="8423275" y="3255963"/>
          <p14:tracePt t="26393" x="8423275" y="3360738"/>
          <p14:tracePt t="26399" x="8423275" y="3467100"/>
          <p14:tracePt t="26410" x="8423275" y="3571875"/>
          <p14:tracePt t="26415" x="8423275" y="3676650"/>
          <p14:tracePt t="26427" x="8437563" y="3781425"/>
          <p14:tracePt t="26431" x="8467725" y="3886200"/>
          <p14:tracePt t="26443" x="8497888" y="3962400"/>
          <p14:tracePt t="26447" x="8528050" y="4051300"/>
          <p14:tracePt t="26460" x="8574088" y="4141788"/>
          <p14:tracePt t="26464" x="8604250" y="4202113"/>
          <p14:tracePt t="26477" x="8662988" y="4292600"/>
          <p14:tracePt t="26480" x="8723313" y="4367213"/>
          <p14:tracePt t="26493" x="8797925" y="4427538"/>
          <p14:tracePt t="26497" x="8874125" y="4502150"/>
          <p14:tracePt t="26510" x="8948738" y="4562475"/>
          <p14:tracePt t="26514" x="9039225" y="4592638"/>
          <p14:tracePt t="26528" x="9129713" y="4637088"/>
          <p14:tracePt t="26529" x="9204325" y="4651375"/>
          <p14:tracePt t="26536" x="9294813" y="4651375"/>
          <p14:tracePt t="26544" x="9353550" y="4651375"/>
          <p14:tracePt t="26552" x="9413875" y="4651375"/>
          <p14:tracePt t="26562" x="9474200" y="4606925"/>
          <p14:tracePt t="26569" x="9504363" y="4592638"/>
          <p14:tracePt t="26577" x="9534525" y="4546600"/>
          <p14:tracePt t="26584" x="9564688" y="4516438"/>
          <p14:tracePt t="26595" x="9578975" y="4486275"/>
          <p14:tracePt t="26601" x="9609138" y="4457700"/>
          <p14:tracePt t="26610" x="9639300" y="4427538"/>
          <p14:tracePt t="26617" x="9655175" y="4397375"/>
          <p14:tracePt t="26627" x="9669463" y="4367213"/>
          <p14:tracePt t="26633" x="9699625" y="4351338"/>
          <p14:tracePt t="26643" x="9713913" y="4337050"/>
          <p14:tracePt t="26649" x="9729788" y="4306888"/>
          <p14:tracePt t="26661" x="9759950" y="4292600"/>
          <p14:tracePt t="26666" x="9774238" y="4292600"/>
          <p14:tracePt t="28039" x="9713913" y="4321175"/>
          <p14:tracePt t="28046" x="9639300" y="4397375"/>
          <p14:tracePt t="28054" x="9594850" y="4471988"/>
          <p14:tracePt t="28062" x="9518650" y="4562475"/>
          <p14:tracePt t="28070" x="9490075" y="4637088"/>
          <p14:tracePt t="28079" x="9444038" y="4741863"/>
          <p14:tracePt t="28086" x="9413875" y="4832350"/>
          <p14:tracePt t="28094" x="9383713" y="4922838"/>
          <p14:tracePt t="28102" x="9353550" y="5027613"/>
          <p14:tracePt t="28110" x="9294813" y="5207000"/>
          <p14:tracePt t="28118" x="9264650" y="5387975"/>
          <p14:tracePt t="28127" x="9218613" y="5567363"/>
          <p14:tracePt t="28134" x="9188450" y="5746750"/>
          <p14:tracePt t="28143" x="9158288" y="5927725"/>
          <p14:tracePt t="28150" x="9144000" y="6002338"/>
          <p14:tracePt t="28158" x="9129713" y="6153150"/>
          <p14:tracePt t="28166" x="9099550" y="6272213"/>
          <p14:tracePt t="28174" x="9023350" y="6467475"/>
          <p14:tracePt t="28183" x="8934450" y="6572250"/>
          <p14:tracePt t="28191" x="8828088" y="6648450"/>
          <p14:tracePt t="28199" x="8604250" y="6783388"/>
          <p14:tracePt t="28729" x="5691188" y="6767513"/>
          <p14:tracePt t="28733" x="5721350" y="6707188"/>
          <p14:tracePt t="28740" x="5795963" y="6588125"/>
          <p14:tracePt t="28748" x="5840413" y="6483350"/>
          <p14:tracePt t="28757" x="5900738" y="6392863"/>
          <p14:tracePt t="28764" x="5916613" y="6348413"/>
          <p14:tracePt t="28772" x="5945188" y="6272213"/>
          <p14:tracePt t="28780" x="5975350" y="6227763"/>
          <p14:tracePt t="28788" x="5991225" y="6183313"/>
          <p14:tracePt t="28796" x="6005513" y="6153150"/>
          <p14:tracePt t="28804" x="6021388" y="6137275"/>
          <p14:tracePt t="28812" x="6035675" y="6122988"/>
          <p14:tracePt t="28821" x="6035675" y="6107113"/>
          <p14:tracePt t="28829" x="6051550" y="6092825"/>
          <p14:tracePt t="28837" x="6051550" y="6076950"/>
          <p14:tracePt t="28854" x="6051550" y="6062663"/>
          <p14:tracePt t="28861" x="6065838" y="6048375"/>
          <p14:tracePt t="28878" x="6065838" y="6032500"/>
          <p14:tracePt t="28886" x="6081713" y="6032500"/>
          <p14:tracePt t="28894" x="6081713" y="6018213"/>
          <p14:tracePt t="31460" x="6065838" y="6002338"/>
          <p14:tracePt t="31468" x="6051550" y="5988050"/>
          <p14:tracePt t="31475" x="6035675" y="5972175"/>
          <p14:tracePt t="31483" x="6021388" y="5957888"/>
          <p14:tracePt t="31491" x="6005513" y="5942013"/>
          <p14:tracePt t="31499" x="6005513" y="5927725"/>
          <p14:tracePt t="31508" x="5991225" y="5911850"/>
          <p14:tracePt t="31516" x="5975350" y="5897563"/>
          <p14:tracePt t="31523" x="5945188" y="5867400"/>
          <p14:tracePt t="31531" x="5916613" y="5853113"/>
          <p14:tracePt t="31539" x="5886450" y="5822950"/>
          <p14:tracePt t="31547" x="5840413" y="5792788"/>
          <p14:tracePt t="31555" x="5795963" y="5746750"/>
          <p14:tracePt t="31564" x="5691188" y="5672138"/>
          <p14:tracePt t="31572" x="5584825" y="5627688"/>
          <p14:tracePt t="31581" x="5480050" y="5567363"/>
          <p14:tracePt t="31588" x="5360988" y="5522913"/>
          <p14:tracePt t="31596" x="5224463" y="5462588"/>
          <p14:tracePt t="31604" x="5075238" y="5387975"/>
          <p14:tracePt t="31612" x="4924425" y="5311775"/>
          <p14:tracePt t="31620" x="4789488" y="5253038"/>
          <p14:tracePt t="31629" x="4714875" y="5207000"/>
          <p14:tracePt t="31637" x="4594225" y="5116513"/>
          <p14:tracePt t="31644" x="4475163" y="5057775"/>
          <p14:tracePt t="31653" x="4368800" y="4967288"/>
          <p14:tracePt t="31661" x="4279900" y="4876800"/>
          <p14:tracePt t="31669" x="4189413" y="4816475"/>
          <p14:tracePt t="31677" x="4114800" y="4741863"/>
          <p14:tracePt t="31685" x="4054475" y="4681538"/>
          <p14:tracePt t="31693" x="3994150" y="4622800"/>
          <p14:tracePt t="31701" x="3948113" y="4562475"/>
          <p14:tracePt t="31709" x="3903663" y="4502150"/>
          <p14:tracePt t="31717" x="3859213" y="4427538"/>
          <p14:tracePt t="31725" x="3829050" y="4367213"/>
          <p14:tracePt t="31734" x="3783013" y="4262438"/>
          <p14:tracePt t="31742" x="3754438" y="4186238"/>
          <p14:tracePt t="31750" x="3724275" y="4097338"/>
          <p14:tracePt t="31758" x="3694113" y="3990975"/>
          <p14:tracePt t="31766" x="3663950" y="3902075"/>
          <p14:tracePt t="31774" x="3633788" y="3797300"/>
          <p14:tracePt t="31782" x="3617913" y="3706813"/>
          <p14:tracePt t="31790" x="3587750" y="3632200"/>
          <p14:tracePt t="31798" x="3573463" y="3556000"/>
          <p14:tracePt t="31806" x="3573463" y="3481388"/>
          <p14:tracePt t="31815" x="3559175" y="3406775"/>
          <p14:tracePt t="31822" x="3559175" y="3332163"/>
          <p14:tracePt t="31832" x="3559175" y="3255963"/>
          <p14:tracePt t="31839" x="3559175" y="3195638"/>
          <p14:tracePt t="31848" x="3559175" y="3167063"/>
          <p14:tracePt t="31854" x="3559175" y="3106738"/>
          <p14:tracePt t="31865" x="3573463" y="3060700"/>
          <p14:tracePt t="31872" x="3587750" y="3016250"/>
          <p14:tracePt t="31880" x="3603625" y="2986088"/>
          <p14:tracePt t="31887" x="3648075" y="2925763"/>
          <p14:tracePt t="31897" x="3663950" y="2895600"/>
          <p14:tracePt t="31903" x="3694113" y="2867025"/>
          <p14:tracePt t="31914" x="3738563" y="2820988"/>
          <p14:tracePt t="31919" x="3783013" y="2790825"/>
          <p14:tracePt t="31930" x="3829050" y="2760663"/>
          <p14:tracePt t="31935" x="3873500" y="2716213"/>
          <p14:tracePt t="31947" x="3919538" y="2686050"/>
          <p14:tracePt t="31951" x="3963988" y="2655888"/>
          <p14:tracePt t="31964" x="4024313" y="2625725"/>
          <p14:tracePt t="31968" x="4038600" y="2611438"/>
          <p14:tracePt t="31981" x="4084638" y="2581275"/>
          <p14:tracePt t="31987" x="4129088" y="2565400"/>
          <p14:tracePt t="31998" x="4159250" y="2536825"/>
          <p14:tracePt t="32003" x="4219575" y="2506663"/>
          <p14:tracePt t="32015" x="4249738" y="2490788"/>
          <p14:tracePt t="32019" x="4264025" y="2490788"/>
          <p14:tracePt t="32031" x="4324350" y="2460625"/>
          <p14:tracePt t="32037" x="4368800" y="2460625"/>
          <p14:tracePt t="32048" x="4398963" y="2460625"/>
          <p14:tracePt t="32053" x="4445000" y="2460625"/>
          <p14:tracePt t="32065" x="4489450" y="2460625"/>
          <p14:tracePt t="32068" x="4533900" y="2460625"/>
          <p14:tracePt t="32081" x="4564063" y="2476500"/>
          <p14:tracePt t="32082" x="4610100" y="2506663"/>
          <p14:tracePt t="32089" x="4624388" y="2520950"/>
          <p14:tracePt t="32100" x="4684713" y="2565400"/>
          <p14:tracePt t="32105" x="4729163" y="2595563"/>
          <p14:tracePt t="32114" x="4745038" y="2625725"/>
          <p14:tracePt t="32121" x="4789488" y="2671763"/>
          <p14:tracePt t="32130" x="4805363" y="2686050"/>
          <p14:tracePt t="32137" x="4849813" y="2746375"/>
          <p14:tracePt t="32148" x="4864100" y="2776538"/>
          <p14:tracePt t="32154" x="4894263" y="2820988"/>
          <p14:tracePt t="32164" x="4910138" y="2836863"/>
          <p14:tracePt t="32169" x="4940300" y="2895600"/>
          <p14:tracePt t="32181" x="4954588" y="2925763"/>
          <p14:tracePt t="32186" x="4970463" y="2971800"/>
          <p14:tracePt t="32198" x="4984750" y="3001963"/>
          <p14:tracePt t="32202" x="4984750" y="3030538"/>
          <p14:tracePt t="32214" x="5000625" y="3060700"/>
          <p14:tracePt t="32218" x="5014913" y="3090863"/>
          <p14:tracePt t="32230" x="5014913" y="3121025"/>
          <p14:tracePt t="32234" x="5029200" y="3151188"/>
          <p14:tracePt t="32248" x="5029200" y="3181350"/>
          <p14:tracePt t="32253" x="5045075" y="3211513"/>
          <p14:tracePt t="32265" x="5045075" y="3255963"/>
          <p14:tracePt t="32270" x="5045075" y="3286125"/>
          <p14:tracePt t="32281" x="5059363" y="3316288"/>
          <p14:tracePt t="32286" x="5059363" y="3376613"/>
          <p14:tracePt t="32298" x="5059363" y="3390900"/>
          <p14:tracePt t="32302" x="5059363" y="3436938"/>
          <p14:tracePt t="32314" x="5059363" y="3481388"/>
          <p14:tracePt t="32318" x="5059363" y="3525838"/>
          <p14:tracePt t="32331" x="5059363" y="3571875"/>
          <p14:tracePt t="32333" x="5059363" y="3602038"/>
          <p14:tracePt t="32339" x="5059363" y="3632200"/>
          <p14:tracePt t="32348" x="5059363" y="3676650"/>
          <p14:tracePt t="32355" x="5045075" y="3706813"/>
          <p14:tracePt t="32365" x="5029200" y="3736975"/>
          <p14:tracePt t="32371" x="5014913" y="3781425"/>
          <p14:tracePt t="32381" x="4984750" y="3811588"/>
          <p14:tracePt t="32387" x="4954588" y="3841750"/>
          <p14:tracePt t="32397" x="4924425" y="3886200"/>
          <p14:tracePt t="32403" x="4879975" y="3916363"/>
          <p14:tracePt t="32414" x="4835525" y="3962400"/>
          <p14:tracePt t="32419" x="4775200" y="3990975"/>
          <p14:tracePt t="32430" x="4729163" y="4021138"/>
          <p14:tracePt t="32435" x="4668838" y="4051300"/>
          <p14:tracePt t="32447" x="4610100" y="4067175"/>
          <p14:tracePt t="32451" x="4549775" y="4081463"/>
          <p14:tracePt t="32464" x="4489450" y="4097338"/>
          <p14:tracePt t="32468" x="4429125" y="4097338"/>
          <p14:tracePt t="32481" x="4368800" y="4097338"/>
          <p14:tracePt t="32484" x="4308475" y="4097338"/>
          <p14:tracePt t="32498" x="4249738" y="4097338"/>
          <p14:tracePt t="32503" x="4203700" y="4067175"/>
          <p14:tracePt t="32515" x="4159250" y="4021138"/>
          <p14:tracePt t="32521" x="4114800" y="3976688"/>
          <p14:tracePt t="32531" x="4068763" y="3946525"/>
          <p14:tracePt t="32534" x="4038600" y="3902075"/>
          <p14:tracePt t="32548" x="4024313" y="3886200"/>
          <p14:tracePt t="32553" x="3978275" y="3811588"/>
          <p14:tracePt t="32564" x="3948113" y="3781425"/>
          <p14:tracePt t="32568" x="3933825" y="3736975"/>
          <p14:tracePt t="32582" x="3903663" y="3690938"/>
          <p14:tracePt t="32583" x="3889375" y="3646488"/>
          <p14:tracePt t="32592" x="3889375" y="3602038"/>
          <p14:tracePt t="32598" x="3873500" y="3556000"/>
          <p14:tracePt t="32605" x="3873500" y="3511550"/>
          <p14:tracePt t="32615" x="3859213" y="3467100"/>
          <p14:tracePt t="32621" x="3859213" y="3406775"/>
          <p14:tracePt t="32632" x="3859213" y="3360738"/>
          <p14:tracePt t="32638" x="3859213" y="3346450"/>
          <p14:tracePt t="32647" x="3859213" y="3302000"/>
          <p14:tracePt t="32654" x="3859213" y="3255963"/>
          <p14:tracePt t="32664" x="3859213" y="3211513"/>
          <p14:tracePt t="32670" x="3889375" y="3167063"/>
          <p14:tracePt t="32681" x="3889375" y="3136900"/>
          <p14:tracePt t="32686" x="3903663" y="3121025"/>
          <p14:tracePt t="32697" x="3933825" y="3090863"/>
          <p14:tracePt t="32702" x="3948113" y="3046413"/>
          <p14:tracePt t="32714" x="3978275" y="3016250"/>
          <p14:tracePt t="32718" x="4024313" y="2986088"/>
          <p14:tracePt t="32730" x="4038600" y="2971800"/>
          <p14:tracePt t="32734" x="4084638" y="2925763"/>
          <p14:tracePt t="32748" x="4114800" y="2911475"/>
          <p14:tracePt t="32751" x="4143375" y="2881313"/>
          <p14:tracePt t="32764" x="4189413" y="2867025"/>
          <p14:tracePt t="32768" x="4219575" y="2851150"/>
          <p14:tracePt t="32781" x="4264025" y="2820988"/>
          <p14:tracePt t="32784" x="4308475" y="2806700"/>
          <p14:tracePt t="32797" x="4354513" y="2806700"/>
          <p14:tracePt t="32800" x="4384675" y="2806700"/>
          <p14:tracePt t="32815" x="4414838" y="2806700"/>
          <p14:tracePt t="32818" x="4459288" y="2806700"/>
          <p14:tracePt t="32831" x="4519613" y="2806700"/>
          <p14:tracePt t="32836" x="4564063" y="2806700"/>
          <p14:tracePt t="32848" x="4610100" y="2806700"/>
          <p14:tracePt t="32848" x="4654550" y="2806700"/>
          <p14:tracePt t="32856" x="4684713" y="2806700"/>
          <p14:tracePt t="32865" x="4699000" y="2820988"/>
          <p14:tracePt t="32872" x="4745038" y="2836863"/>
          <p14:tracePt t="32881" x="4775200" y="2867025"/>
          <p14:tracePt t="32888" x="4819650" y="2881313"/>
          <p14:tracePt t="32897" x="4835525" y="2895600"/>
          <p14:tracePt t="32904" x="4894263" y="2925763"/>
          <p14:tracePt t="32914" x="4894263" y="2941638"/>
          <p14:tracePt t="32921" x="4940300" y="2971800"/>
          <p14:tracePt t="32931" x="4954588" y="3001963"/>
          <p14:tracePt t="32936" x="4984750" y="3046413"/>
          <p14:tracePt t="32947" x="5000625" y="3076575"/>
          <p14:tracePt t="32952" x="5014913" y="3121025"/>
          <p14:tracePt t="32964" x="5029200" y="3167063"/>
          <p14:tracePt t="32968" x="5029200" y="3211513"/>
          <p14:tracePt t="32981" x="5045075" y="3241675"/>
          <p14:tracePt t="32987" x="5045075" y="3302000"/>
          <p14:tracePt t="32997" x="5045075" y="3346450"/>
          <p14:tracePt t="33001" x="5045075" y="3406775"/>
          <p14:tracePt t="33014" x="5045075" y="3451225"/>
          <p14:tracePt t="33019" x="5045075" y="3497263"/>
          <p14:tracePt t="33031" x="5045075" y="3556000"/>
          <p14:tracePt t="33036" x="5045075" y="3616325"/>
          <p14:tracePt t="33048" x="5045075" y="3662363"/>
          <p14:tracePt t="33053" x="5029200" y="3721100"/>
          <p14:tracePt t="33065" x="5014913" y="3781425"/>
          <p14:tracePt t="33069" x="5000625" y="3841750"/>
          <p14:tracePt t="33081" x="4970463" y="3916363"/>
          <p14:tracePt t="33085" x="4954588" y="3976688"/>
          <p14:tracePt t="33098" x="4924425" y="4037013"/>
          <p14:tracePt t="33100" x="4910138" y="4067175"/>
          <p14:tracePt t="33106" x="4879975" y="4111625"/>
          <p14:tracePt t="33115" x="4864100" y="4156075"/>
          <p14:tracePt t="33122" x="4835525" y="4186238"/>
          <p14:tracePt t="33132" x="4819650" y="4202113"/>
          <p14:tracePt t="33138" x="4789488" y="4232275"/>
          <p14:tracePt t="33147" x="4775200" y="4232275"/>
          <p14:tracePt t="33154" x="4745038" y="4246563"/>
          <p14:tracePt t="33164" x="4699000" y="4246563"/>
          <p14:tracePt t="33171" x="4684713" y="4246563"/>
          <p14:tracePt t="33180" x="4640263" y="4246563"/>
          <p14:tracePt t="33187" x="4594225" y="4246563"/>
          <p14:tracePt t="33197" x="4549775" y="4232275"/>
          <p14:tracePt t="33203" x="4475163" y="4202113"/>
          <p14:tracePt t="33214" x="4429125" y="4171950"/>
          <p14:tracePt t="33219" x="4368800" y="4141788"/>
          <p14:tracePt t="33230" x="4308475" y="4097338"/>
          <p14:tracePt t="33235" x="4264025" y="4067175"/>
          <p14:tracePt t="33247" x="4233863" y="4051300"/>
          <p14:tracePt t="33251" x="4173538" y="3990975"/>
          <p14:tracePt t="33264" x="4129088" y="3962400"/>
          <p14:tracePt t="33267" x="4098925" y="3916363"/>
          <p14:tracePt t="33282" x="4068763" y="3871913"/>
          <p14:tracePt t="33287" x="4054475" y="3841750"/>
          <p14:tracePt t="33297" x="4038600" y="3781425"/>
          <p14:tracePt t="33300" x="4038600" y="3736975"/>
          <p14:tracePt t="33315" x="4024313" y="3676650"/>
          <p14:tracePt t="33320" x="4024313" y="3616325"/>
          <p14:tracePt t="33331" x="4024313" y="3556000"/>
          <p14:tracePt t="33335" x="4024313" y="3525838"/>
          <p14:tracePt t="33348" x="4024313" y="3481388"/>
          <p14:tracePt t="33349" x="4024313" y="3436938"/>
          <p14:tracePt t="33357" x="4024313" y="3406775"/>
          <p14:tracePt t="33366" x="4024313" y="3390900"/>
          <p14:tracePt t="33372" x="4024313" y="3376613"/>
          <p14:tracePt t="33381" x="4038600" y="3360738"/>
          <p14:tracePt t="33398" x="4038600" y="3346450"/>
          <p14:tracePt t="33405" x="4054475" y="3346450"/>
          <p14:tracePt t="34075" x="4054475" y="3376613"/>
          <p14:tracePt t="34083" x="4054475" y="3481388"/>
          <p14:tracePt t="34091" x="4068763" y="3602038"/>
          <p14:tracePt t="34098" x="4114800" y="3736975"/>
          <p14:tracePt t="34107" x="4203700" y="3886200"/>
          <p14:tracePt t="34115" x="4308475" y="4067175"/>
          <p14:tracePt t="34123" x="4445000" y="4262438"/>
          <p14:tracePt t="34131" x="4579938" y="4441825"/>
          <p14:tracePt t="34139" x="4879975" y="4832350"/>
          <p14:tracePt t="34147" x="5180013" y="5176838"/>
          <p14:tracePt t="34155" x="5314950" y="5311775"/>
          <p14:tracePt t="34164" x="5570538" y="5567363"/>
          <p14:tracePt t="34171" x="5675313" y="5657850"/>
          <p14:tracePt t="34179" x="5840413" y="5807075"/>
          <p14:tracePt t="34187" x="5991225" y="5927725"/>
          <p14:tracePt t="34195" x="6021388" y="5957888"/>
          <p14:tracePt t="34203" x="6110288" y="6018213"/>
          <p14:tracePt t="34211" x="6156325" y="6048375"/>
          <p14:tracePt t="34220" x="6186488" y="6076950"/>
          <p14:tracePt t="34228" x="6216650" y="6076950"/>
          <p14:tracePt t="34236" x="6230938" y="6092825"/>
          <p14:tracePt t="34261" x="6246813" y="6107113"/>
          <p14:tracePt t="38973" x="6291263" y="6107113"/>
          <p14:tracePt t="38981" x="6335713" y="6107113"/>
          <p14:tracePt t="38988" x="6411913" y="6107113"/>
          <p14:tracePt t="38997" x="6500813" y="6092825"/>
          <p14:tracePt t="39004" x="6591300" y="6092825"/>
          <p14:tracePt t="39012" x="6696075" y="6076950"/>
          <p14:tracePt t="39020" x="6877050" y="6062663"/>
          <p14:tracePt t="39028" x="7072313" y="6032500"/>
          <p14:tracePt t="39036" x="7267575" y="6002338"/>
          <p14:tracePt t="39044" x="7462838" y="5972175"/>
          <p14:tracePt t="39052" x="7642225" y="5942013"/>
          <p14:tracePt t="39060" x="7716838" y="5911850"/>
          <p14:tracePt t="39068" x="7883525" y="5883275"/>
          <p14:tracePt t="39076" x="8002588" y="5837238"/>
          <p14:tracePt t="39085" x="8093075" y="5792788"/>
          <p14:tracePt t="39093" x="8137525" y="5776913"/>
          <p14:tracePt t="39101" x="8183563" y="5746750"/>
          <p14:tracePt t="39109" x="8243888" y="5718175"/>
          <p14:tracePt t="39119" x="8288338" y="5672138"/>
          <p14:tracePt t="39126" x="8302625" y="5627688"/>
          <p14:tracePt t="39135" x="8302625" y="5581650"/>
          <p14:tracePt t="39141" x="8302625" y="5492750"/>
          <p14:tracePt t="39151" x="8302625" y="5387975"/>
          <p14:tracePt t="39158" x="8302625" y="5267325"/>
          <p14:tracePt t="39168" x="8272463" y="5132388"/>
          <p14:tracePt t="39174" x="8228013" y="4951413"/>
          <p14:tracePt t="39184" x="8197850" y="4757738"/>
          <p14:tracePt t="39190" x="8167688" y="4546600"/>
          <p14:tracePt t="39201" x="8153400" y="4457700"/>
          <p14:tracePt t="39206" x="8137525" y="4276725"/>
          <p14:tracePt t="39217" x="8123238" y="4111625"/>
          <p14:tracePt t="39222" x="8107363" y="3962400"/>
          <p14:tracePt t="39234" x="8107363" y="3827463"/>
          <p14:tracePt t="39238" x="8107363" y="3721100"/>
          <p14:tracePt t="39252" x="8107363" y="3616325"/>
          <p14:tracePt t="39257" x="8107363" y="3511550"/>
          <p14:tracePt t="39268" x="8107363" y="3436938"/>
          <p14:tracePt t="39273" x="8107363" y="3360738"/>
          <p14:tracePt t="39285" x="8107363" y="3302000"/>
          <p14:tracePt t="39290" x="8123238" y="3225800"/>
          <p14:tracePt t="39301" x="8137525" y="3181350"/>
          <p14:tracePt t="39305" x="8153400" y="3136900"/>
          <p14:tracePt t="39318" x="8153400" y="3090863"/>
          <p14:tracePt t="39322" x="8167688" y="3046413"/>
          <p14:tracePt t="39335" x="8167688" y="3016250"/>
          <p14:tracePt t="39338" x="8183563" y="2986088"/>
          <p14:tracePt t="39352" x="8183563" y="2955925"/>
          <p14:tracePt t="39353" x="8183563" y="2941638"/>
          <p14:tracePt t="39359" x="8183563" y="2925763"/>
          <p14:tracePt t="39369" x="8183563" y="2911475"/>
          <p14:tracePt t="39376" x="8167688" y="2895600"/>
          <p14:tracePt t="39385" x="8137525" y="2881313"/>
          <p14:tracePt t="39392" x="8107363" y="2867025"/>
          <p14:tracePt t="39401" x="8062913" y="2851150"/>
          <p14:tracePt t="39408" x="8032750" y="2836863"/>
          <p14:tracePt t="39417" x="7988300" y="2820988"/>
          <p14:tracePt t="39424" x="7958138" y="2806700"/>
          <p14:tracePt t="39434" x="7927975" y="2790825"/>
          <p14:tracePt t="39440" x="7883525" y="2776538"/>
          <p14:tracePt t="39451" x="7853363" y="2760663"/>
          <p14:tracePt t="39456" x="7807325" y="2760663"/>
          <p14:tracePt t="39468" x="7793038" y="2746375"/>
          <p14:tracePt t="39473" x="7747000" y="2730500"/>
          <p14:tracePt t="39485" x="7702550" y="2716213"/>
          <p14:tracePt t="39491" x="7672388" y="2716213"/>
          <p14:tracePt t="39501" x="7642225" y="2716213"/>
          <p14:tracePt t="39505" x="7597775" y="2716213"/>
          <p14:tracePt t="39518" x="7567613" y="2716213"/>
          <p14:tracePt t="39523" x="7537450" y="2716213"/>
          <p14:tracePt t="39535" x="7477125" y="2716213"/>
          <p14:tracePt t="39539" x="7446963" y="2716213"/>
          <p14:tracePt t="39551" x="7416800" y="2716213"/>
          <p14:tracePt t="39555" x="7386638" y="2730500"/>
          <p14:tracePt t="39568" x="7356475" y="2746375"/>
          <p14:tracePt t="39572" x="7327900" y="2760663"/>
          <p14:tracePt t="39585" x="7297738" y="2790825"/>
          <p14:tracePt t="39589" x="7251700" y="2820988"/>
          <p14:tracePt t="39601" x="7237413" y="2820988"/>
          <p14:tracePt t="39602" x="7207250" y="2851150"/>
          <p14:tracePt t="39610" x="7177088" y="2881313"/>
          <p14:tracePt t="39618" x="7162800" y="2911475"/>
          <p14:tracePt t="39626" x="7132638" y="2941638"/>
          <p14:tracePt t="39635" x="7116763" y="2955925"/>
          <p14:tracePt t="39642" x="7102475" y="2986088"/>
          <p14:tracePt t="39652" x="7086600" y="3016250"/>
          <p14:tracePt t="39658" x="7056438" y="3060700"/>
          <p14:tracePt t="39668" x="7042150" y="3090863"/>
          <p14:tracePt t="39674" x="7026275" y="3136900"/>
          <p14:tracePt t="39684" x="7026275" y="3181350"/>
          <p14:tracePt t="39691" x="7011988" y="3225800"/>
          <p14:tracePt t="39701" x="7011988" y="3271838"/>
          <p14:tracePt t="39707" x="7011988" y="3316288"/>
          <p14:tracePt t="39718" x="7011988" y="3376613"/>
          <p14:tracePt t="39723" x="7011988" y="3421063"/>
          <p14:tracePt t="39735" x="7011988" y="3467100"/>
          <p14:tracePt t="39739" x="7011988" y="3511550"/>
          <p14:tracePt t="39751" x="7026275" y="3571875"/>
          <p14:tracePt t="39758" x="7072313" y="3616325"/>
          <p14:tracePt t="39768" x="7102475" y="3662363"/>
          <p14:tracePt t="39771" x="7132638" y="3706813"/>
          <p14:tracePt t="39785" x="7177088" y="3751263"/>
          <p14:tracePt t="39790" x="7221538" y="3781425"/>
          <p14:tracePt t="39801" x="7267575" y="3827463"/>
          <p14:tracePt t="39805" x="7281863" y="3841750"/>
          <p14:tracePt t="39818" x="7327900" y="3856038"/>
          <p14:tracePt t="39822" x="7356475" y="3886200"/>
          <p14:tracePt t="39834" x="7386638" y="3902075"/>
          <p14:tracePt t="39837" x="7432675" y="3916363"/>
          <p14:tracePt t="39851" x="7446963" y="3932238"/>
          <p14:tracePt t="39855" x="7477125" y="3932238"/>
          <p14:tracePt t="39869" x="7507288" y="3932238"/>
          <p14:tracePt t="39870" x="7537450" y="3932238"/>
          <p14:tracePt t="39876" x="7567613" y="3932238"/>
          <p14:tracePt t="39886" x="7597775" y="3932238"/>
          <p14:tracePt t="39892" x="7612063" y="3932238"/>
          <p14:tracePt t="39902" x="7627938" y="3932238"/>
          <p14:tracePt t="39908" x="7658100" y="3932238"/>
          <p14:tracePt t="39918" x="7688263" y="3916363"/>
          <p14:tracePt t="39924" x="7702550" y="3916363"/>
          <p14:tracePt t="39935" x="7716838" y="3902075"/>
          <p14:tracePt t="39940" x="7732713" y="3886200"/>
          <p14:tracePt t="39951" x="7777163" y="3871913"/>
          <p14:tracePt t="39956" x="7793038" y="3856038"/>
          <p14:tracePt t="39967" x="7823200" y="3827463"/>
          <p14:tracePt t="39972" x="7853363" y="3797300"/>
          <p14:tracePt t="39984" x="7867650" y="3751263"/>
          <p14:tracePt t="39989" x="7897813" y="3706813"/>
          <p14:tracePt t="40002" x="7927975" y="3662363"/>
          <p14:tracePt t="40007" x="7958138" y="3602038"/>
          <p14:tracePt t="40018" x="7988300" y="3556000"/>
          <p14:tracePt t="40023" x="7988300" y="3525838"/>
          <p14:tracePt t="40035" x="8002588" y="3481388"/>
          <p14:tracePt t="40039" x="8018463" y="3436938"/>
          <p14:tracePt t="40051" x="8018463" y="3390900"/>
          <p14:tracePt t="40056" x="8032750" y="3360738"/>
          <p14:tracePt t="40068" x="8032750" y="3316288"/>
          <p14:tracePt t="40073" x="8032750" y="3286125"/>
          <p14:tracePt t="40085" x="8032750" y="3225800"/>
          <p14:tracePt t="40089" x="8032750" y="3211513"/>
          <p14:tracePt t="40102" x="8032750" y="3167063"/>
          <p14:tracePt t="40106" x="8032750" y="3151188"/>
          <p14:tracePt t="40118" x="8018463" y="3106738"/>
          <p14:tracePt t="40120" x="8002588" y="3076575"/>
          <p14:tracePt t="40126" x="7988300" y="3046413"/>
          <p14:tracePt t="40135" x="7958138" y="3016250"/>
          <p14:tracePt t="40142" x="7942263" y="3001963"/>
          <p14:tracePt t="40151" x="7927975" y="2986088"/>
          <p14:tracePt t="40159" x="7912100" y="2955925"/>
          <p14:tracePt t="40168" x="7883525" y="2941638"/>
          <p14:tracePt t="40175" x="7867650" y="2925763"/>
          <p14:tracePt t="40184" x="7837488" y="2911475"/>
          <p14:tracePt t="40191" x="7823200" y="2895600"/>
          <p14:tracePt t="40201" x="7807325" y="2895600"/>
          <p14:tracePt t="40207" x="7777163" y="2881313"/>
          <p14:tracePt t="40218" x="7747000" y="2867025"/>
          <p14:tracePt t="40223" x="7732713" y="2867025"/>
          <p14:tracePt t="40235" x="7688263" y="2867025"/>
          <p14:tracePt t="40240" x="7672388" y="2851150"/>
          <p14:tracePt t="40251" x="7642225" y="2851150"/>
          <p14:tracePt t="40256" x="7612063" y="2851150"/>
          <p14:tracePt t="40268" x="7597775" y="2851150"/>
          <p14:tracePt t="40273" x="7567613" y="2851150"/>
          <p14:tracePt t="40285" x="7537450" y="2851150"/>
          <p14:tracePt t="40289" x="7523163" y="2851150"/>
          <p14:tracePt t="40302" x="7507288" y="2851150"/>
          <p14:tracePt t="40306" x="7493000" y="2851150"/>
          <p14:tracePt t="40318" x="7477125" y="2851150"/>
          <p14:tracePt t="40323" x="7462838" y="2851150"/>
          <p14:tracePt t="40335" x="7446963" y="2851150"/>
          <p14:tracePt t="40339" x="7432675" y="2851150"/>
          <p14:tracePt t="40352" x="7416800" y="2851150"/>
          <p14:tracePt t="40357" x="7402513" y="2851150"/>
          <p14:tracePt t="40369" x="7386638" y="2851150"/>
          <p14:tracePt t="40370" x="7386638" y="2867025"/>
          <p14:tracePt t="40377" x="7372350" y="2867025"/>
          <p14:tracePt t="40386" x="7356475" y="2867025"/>
          <p14:tracePt t="40392" x="7342188" y="2881313"/>
          <p14:tracePt t="40401" x="7327900" y="2881313"/>
          <p14:tracePt t="40408" x="7297738" y="2911475"/>
          <p14:tracePt t="40418" x="7267575" y="2941638"/>
          <p14:tracePt t="40425" x="7251700" y="2971800"/>
          <p14:tracePt t="40434" x="7221538" y="3001963"/>
          <p14:tracePt t="40441" x="7207250" y="3030538"/>
          <p14:tracePt t="40450" x="7177088" y="3090863"/>
          <p14:tracePt t="40457" x="7162800" y="3121025"/>
          <p14:tracePt t="40468" x="7132638" y="3181350"/>
          <p14:tracePt t="40473" x="7132638" y="3195638"/>
          <p14:tracePt t="40484" x="7102475" y="3271838"/>
          <p14:tracePt t="40490" x="7086600" y="3316288"/>
          <p14:tracePt t="40501" x="7072313" y="3360738"/>
          <p14:tracePt t="40505" x="7056438" y="3421063"/>
          <p14:tracePt t="40518" x="7056438" y="3451225"/>
          <p14:tracePt t="40522" x="7042150" y="3511550"/>
          <p14:tracePt t="40535" x="7042150" y="3556000"/>
          <p14:tracePt t="40539" x="7042150" y="3616325"/>
          <p14:tracePt t="40551" x="7042150" y="3632200"/>
          <p14:tracePt t="40555" x="7042150" y="3676650"/>
          <p14:tracePt t="40568" x="7042150" y="3721100"/>
          <p14:tracePt t="40572" x="7042150" y="3751263"/>
          <p14:tracePt t="40585" x="7042150" y="3797300"/>
          <p14:tracePt t="40589" x="7042150" y="3841750"/>
          <p14:tracePt t="40602" x="7056438" y="3871913"/>
          <p14:tracePt t="40606" x="7056438" y="3916363"/>
          <p14:tracePt t="40617" x="7086600" y="3946525"/>
          <p14:tracePt t="40621" x="7086600" y="3990975"/>
          <p14:tracePt t="40635" x="7102475" y="4006850"/>
          <p14:tracePt t="40636" x="7116763" y="4051300"/>
          <p14:tracePt t="40643" x="7116763" y="4081463"/>
          <p14:tracePt t="40652" x="7132638" y="4111625"/>
          <p14:tracePt t="40659" x="7146925" y="4141788"/>
          <p14:tracePt t="40668" x="7146925" y="4171950"/>
          <p14:tracePt t="40675" x="7162800" y="4202113"/>
          <p14:tracePt t="40685" x="7177088" y="4232275"/>
          <p14:tracePt t="40691" x="7177088" y="4262438"/>
          <p14:tracePt t="40701" x="7191375" y="4306888"/>
          <p14:tracePt t="40707" x="7191375" y="4337050"/>
          <p14:tracePt t="40718" x="7207250" y="4367213"/>
          <p14:tracePt t="40724" x="7207250" y="4411663"/>
          <p14:tracePt t="40734" x="7221538" y="4457700"/>
          <p14:tracePt t="40739" x="7221538" y="4486275"/>
          <p14:tracePt t="40751" x="7221538" y="4532313"/>
          <p14:tracePt t="40756" x="7221538" y="4576763"/>
          <p14:tracePt t="40767" x="7221538" y="4606925"/>
          <p14:tracePt t="40772" x="7221538" y="4651375"/>
          <p14:tracePt t="40784" x="7221538" y="4711700"/>
          <p14:tracePt t="40788" x="7221538" y="4741863"/>
          <p14:tracePt t="40801" x="7207250" y="4772025"/>
          <p14:tracePt t="40805" x="7191375" y="4816475"/>
          <p14:tracePt t="40818" x="7162800" y="4846638"/>
          <p14:tracePt t="40823" x="7146925" y="4892675"/>
          <p14:tracePt t="40835" x="7102475" y="4937125"/>
          <p14:tracePt t="40839" x="7072313" y="4967288"/>
          <p14:tracePt t="40851" x="7056438" y="4997450"/>
          <p14:tracePt t="40856" x="7011988" y="5057775"/>
          <p14:tracePt t="40868" x="6981825" y="5087938"/>
          <p14:tracePt t="40874" x="6937375" y="5116513"/>
          <p14:tracePt t="40885" x="6907213" y="5146675"/>
          <p14:tracePt t="40890" x="6877050" y="5176838"/>
          <p14:tracePt t="40901" x="6831013" y="5207000"/>
          <p14:tracePt t="40902" x="6786563" y="5237163"/>
          <p14:tracePt t="40910" x="6772275" y="5237163"/>
          <p14:tracePt t="40919" x="6726238" y="5253038"/>
          <p14:tracePt t="40926" x="6696075" y="5281613"/>
          <p14:tracePt t="40935" x="6665913" y="5297488"/>
          <p14:tracePt t="40942" x="6635750" y="5311775"/>
          <p14:tracePt t="40952" x="6607175" y="5311775"/>
          <p14:tracePt t="40958" x="6577013" y="5327650"/>
          <p14:tracePt t="40968" x="6546850" y="5341938"/>
          <p14:tracePt t="40974" x="6530975" y="5341938"/>
          <p14:tracePt t="40984" x="6516688" y="5357813"/>
          <p14:tracePt t="40990" x="6500813" y="5357813"/>
          <p14:tracePt t="41002" x="6486525" y="5372100"/>
          <p14:tracePt t="41008" x="6470650" y="5372100"/>
          <p14:tracePt t="41017" x="6470650" y="5387975"/>
          <p14:tracePt t="41022" x="6456363" y="5402263"/>
          <p14:tracePt t="45727" x="6456363" y="5372100"/>
          <p14:tracePt t="45734" x="6442075" y="5327650"/>
          <p14:tracePt t="45743" x="6426200" y="5281613"/>
          <p14:tracePt t="45751" x="6396038" y="5176838"/>
          <p14:tracePt t="45758" x="6365875" y="5072063"/>
          <p14:tracePt t="45766" x="6335713" y="4951413"/>
          <p14:tracePt t="45775" x="6305550" y="4832350"/>
          <p14:tracePt t="45782" x="6275388" y="4757738"/>
          <p14:tracePt t="45791" x="6246813" y="4622800"/>
          <p14:tracePt t="45799" x="6200775" y="4516438"/>
          <p14:tracePt t="45807" x="6170613" y="4381500"/>
          <p14:tracePt t="45815" x="6126163" y="4262438"/>
          <p14:tracePt t="45823" x="6096000" y="4156075"/>
          <p14:tracePt t="45831" x="6081713" y="4067175"/>
          <p14:tracePt t="45839" x="6035675" y="3990975"/>
          <p14:tracePt t="45847" x="6005513" y="3916363"/>
          <p14:tracePt t="45855" x="6005513" y="3886200"/>
          <p14:tracePt t="45863" x="5975350" y="3841750"/>
          <p14:tracePt t="45872" x="5961063" y="3811588"/>
          <p14:tracePt t="45880" x="5930900" y="3781425"/>
          <p14:tracePt t="45888" x="5916613" y="3751263"/>
          <p14:tracePt t="45896" x="5900738" y="3736975"/>
          <p14:tracePt t="45905" x="5886450" y="3721100"/>
          <p14:tracePt t="45912" x="5886450" y="3706813"/>
          <p14:tracePt t="45921" x="5870575" y="3690938"/>
          <p14:tracePt t="45928" x="5856288" y="3676650"/>
          <p14:tracePt t="45937" x="5840413" y="3662363"/>
          <p14:tracePt t="45944" x="5826125" y="3646488"/>
          <p14:tracePt t="45954" x="5810250" y="3616325"/>
          <p14:tracePt t="45960" x="5795963" y="3586163"/>
          <p14:tracePt t="45971" x="5795963" y="3556000"/>
          <p14:tracePt t="45977" x="5780088" y="3541713"/>
          <p14:tracePt t="45987" x="5765800" y="3511550"/>
          <p14:tracePt t="45993" x="5765800" y="3451225"/>
          <p14:tracePt t="46004" x="5765800" y="3406775"/>
          <p14:tracePt t="46009" x="5765800" y="3360738"/>
          <p14:tracePt t="46021" x="5765800" y="3316288"/>
          <p14:tracePt t="46026" x="5765800" y="3255963"/>
          <p14:tracePt t="46038" x="5765800" y="3195638"/>
          <p14:tracePt t="46043" x="5765800" y="3136900"/>
          <p14:tracePt t="46054" x="5780088" y="3076575"/>
          <p14:tracePt t="46059" x="5780088" y="3046413"/>
          <p14:tracePt t="46072" x="5780088" y="3016250"/>
          <p14:tracePt t="46076" x="5795963" y="2971800"/>
          <p14:tracePt t="46091" x="5810250" y="2941638"/>
          <p14:tracePt t="46092" x="5810250" y="2911475"/>
          <p14:tracePt t="46097" x="5826125" y="2881313"/>
          <p14:tracePt t="46107" x="5826125" y="2867025"/>
          <p14:tracePt t="46114" x="5840413" y="2836863"/>
          <p14:tracePt t="46124" x="5856288" y="2820988"/>
          <p14:tracePt t="46130" x="5870575" y="2806700"/>
          <p14:tracePt t="46140" x="5900738" y="2776538"/>
          <p14:tracePt t="46146" x="5930900" y="2760663"/>
          <p14:tracePt t="46157" x="5961063" y="2746375"/>
          <p14:tracePt t="46162" x="5991225" y="2730500"/>
          <p14:tracePt t="46174" x="6021388" y="2716213"/>
          <p14:tracePt t="46178" x="6065838" y="2701925"/>
          <p14:tracePt t="46190" x="6110288" y="2686050"/>
          <p14:tracePt t="46194" x="6156325" y="2686050"/>
          <p14:tracePt t="46207" x="6200775" y="2686050"/>
          <p14:tracePt t="46211" x="6246813" y="2686050"/>
          <p14:tracePt t="46224" x="6291263" y="2686050"/>
          <p14:tracePt t="46227" x="6335713" y="2686050"/>
          <p14:tracePt t="46241" x="6381750" y="2701925"/>
          <p14:tracePt t="46246" x="6426200" y="2730500"/>
          <p14:tracePt t="46257" x="6470650" y="2760663"/>
          <p14:tracePt t="46261" x="6500813" y="2806700"/>
          <p14:tracePt t="46275" x="6546850" y="2867025"/>
          <p14:tracePt t="46279" x="6561138" y="2925763"/>
          <p14:tracePt t="46291" x="6591300" y="2971800"/>
          <p14:tracePt t="46292" x="6621463" y="3030538"/>
          <p14:tracePt t="46299" x="6635750" y="3090863"/>
          <p14:tracePt t="46308" x="6635750" y="3151188"/>
          <p14:tracePt t="46315" x="6651625" y="3211513"/>
          <p14:tracePt t="46325" x="6651625" y="3271838"/>
          <p14:tracePt t="46331" x="6651625" y="3346450"/>
          <p14:tracePt t="46341" x="6651625" y="3436938"/>
          <p14:tracePt t="46348" x="6651625" y="3511550"/>
          <p14:tracePt t="46358" x="6635750" y="3586163"/>
          <p14:tracePt t="46364" x="6607175" y="3676650"/>
          <p14:tracePt t="46374" x="6577013" y="3736975"/>
          <p14:tracePt t="46380" x="6561138" y="3767138"/>
          <p14:tracePt t="46390" x="6500813" y="3871913"/>
          <p14:tracePt t="46396" x="6470650" y="3916363"/>
          <p14:tracePt t="46407" x="6442075" y="3946525"/>
          <p14:tracePt t="46412" x="6396038" y="3976688"/>
          <p14:tracePt t="46424" x="6351588" y="4006850"/>
          <p14:tracePt t="46428" x="6305550" y="4006850"/>
          <p14:tracePt t="46441" x="6246813" y="4006850"/>
          <p14:tracePt t="46445" x="6200775" y="4006850"/>
          <p14:tracePt t="46457" x="6140450" y="4006850"/>
          <p14:tracePt t="46461" x="6081713" y="4006850"/>
          <p14:tracePt t="46474" x="6035675" y="4006850"/>
          <p14:tracePt t="46479" x="5975350" y="3990975"/>
          <p14:tracePt t="46490" x="5930900" y="3962400"/>
          <p14:tracePt t="46495" x="5900738" y="3946525"/>
          <p14:tracePt t="46508" x="5870575" y="3916363"/>
          <p14:tracePt t="46512" x="5826125" y="3886200"/>
          <p14:tracePt t="46524" x="5795963" y="3856038"/>
          <p14:tracePt t="46528" x="5765800" y="3827463"/>
          <p14:tracePt t="46541" x="5749925" y="3797300"/>
          <p14:tracePt t="46545" x="5735638" y="3767138"/>
          <p14:tracePt t="46558" x="5721350" y="3751263"/>
          <p14:tracePt t="46559" x="5705475" y="3721100"/>
          <p14:tracePt t="46566" x="5691188" y="3676650"/>
          <p14:tracePt t="46575" x="5691188" y="3646488"/>
          <p14:tracePt t="46582" x="5675313" y="3632200"/>
          <p14:tracePt t="46591" x="5675313" y="3602038"/>
          <p14:tracePt t="46598" x="5661025" y="3571875"/>
          <p14:tracePt t="46607" x="5661025" y="3541713"/>
          <p14:tracePt t="46614" x="5661025" y="3511550"/>
          <p14:tracePt t="46624" x="5661025" y="3481388"/>
          <p14:tracePt t="46631" x="5661025" y="3467100"/>
          <p14:tracePt t="46640" x="5661025" y="3436938"/>
          <p14:tracePt t="46648" x="5661025" y="3406775"/>
          <p14:tracePt t="46657" x="5661025" y="3376613"/>
          <p14:tracePt t="46663" x="5661025" y="3360738"/>
          <p14:tracePt t="46674" x="5661025" y="3346450"/>
          <p14:tracePt t="46679" x="5675313" y="3332163"/>
          <p14:tracePt t="46690" x="5691188" y="3302000"/>
          <p14:tracePt t="46695" x="5705475" y="3286125"/>
          <p14:tracePt t="46707" x="5721350" y="3271838"/>
          <p14:tracePt t="46719" x="5735638" y="3255963"/>
          <p14:tracePt t="46727" x="5749925" y="3241675"/>
          <p14:tracePt t="46735" x="5765800" y="3225800"/>
          <p14:tracePt t="46743" x="5780088" y="3211513"/>
          <p14:tracePt t="46751" x="5795963" y="3195638"/>
          <p14:tracePt t="46759" x="5810250" y="3195638"/>
          <p14:tracePt t="46767" x="5826125" y="3181350"/>
          <p14:tracePt t="46776" x="5856288" y="3167063"/>
          <p14:tracePt t="46783" x="5870575" y="3167063"/>
          <p14:tracePt t="46791" x="5886450" y="3151188"/>
          <p14:tracePt t="46799" x="5916613" y="3136900"/>
          <p14:tracePt t="46808" x="5930900" y="3136900"/>
          <p14:tracePt t="46816" x="5961063" y="3121025"/>
          <p14:tracePt t="46824" x="5991225" y="3106738"/>
          <p14:tracePt t="46832" x="6021388" y="3090863"/>
          <p14:tracePt t="46841" x="6051550" y="3076575"/>
          <p14:tracePt t="46848" x="6065838" y="3076575"/>
          <p14:tracePt t="46859" x="6096000" y="3060700"/>
          <p14:tracePt t="46864" x="6110288" y="3060700"/>
          <p14:tracePt t="46874" x="6140450" y="3060700"/>
          <p14:tracePt t="46881" x="6156325" y="3060700"/>
          <p14:tracePt t="46891" x="6170613" y="3060700"/>
          <p14:tracePt t="46897" x="6186488" y="3060700"/>
          <p14:tracePt t="46907" x="6200775" y="3060700"/>
          <p14:tracePt t="46913" x="6216650" y="3060700"/>
          <p14:tracePt t="46925" x="6246813" y="3076575"/>
          <p14:tracePt t="46929" x="6261100" y="3090863"/>
          <p14:tracePt t="46940" x="6275388" y="3121025"/>
          <p14:tracePt t="46945" x="6291263" y="3136900"/>
          <p14:tracePt t="46957" x="6305550" y="3151188"/>
          <p14:tracePt t="46961" x="6335713" y="3181350"/>
          <p14:tracePt t="46974" x="6351588" y="3195638"/>
          <p14:tracePt t="46977" x="6365875" y="3225800"/>
          <p14:tracePt t="46990" x="6381750" y="3255963"/>
          <p14:tracePt t="46993" x="6426200" y="3286125"/>
          <p14:tracePt t="47007" x="6442075" y="3332163"/>
          <p14:tracePt t="47011" x="6456363" y="3376613"/>
          <p14:tracePt t="47024" x="6470650" y="3421063"/>
          <p14:tracePt t="47028" x="6486525" y="3467100"/>
          <p14:tracePt t="47041" x="6500813" y="3541713"/>
          <p14:tracePt t="47045" x="6500813" y="3602038"/>
          <p14:tracePt t="47058" x="6516688" y="3676650"/>
          <p14:tracePt t="47062" x="6516688" y="3751263"/>
          <p14:tracePt t="47075" x="6516688" y="3827463"/>
          <p14:tracePt t="47079" x="6516688" y="3902075"/>
          <p14:tracePt t="47091" x="6516688" y="3990975"/>
          <p14:tracePt t="47092" x="6516688" y="4067175"/>
          <p14:tracePt t="47098" x="6500813" y="4141788"/>
          <p14:tracePt t="47108" x="6486525" y="4216400"/>
          <p14:tracePt t="47115" x="6470650" y="4246563"/>
          <p14:tracePt t="47124" x="6456363" y="4306888"/>
          <p14:tracePt t="47131" x="6442075" y="4351338"/>
          <p14:tracePt t="47140" x="6426200" y="4397375"/>
          <p14:tracePt t="47147" x="6426200" y="4411663"/>
          <p14:tracePt t="47157" x="6411913" y="4427538"/>
          <p14:tracePt t="47163" x="6411913" y="4441825"/>
          <p14:tracePt t="47174" x="6411913" y="4457700"/>
          <p14:tracePt t="47179" x="6396038" y="4457700"/>
          <p14:tracePt t="47191" x="6396038" y="4471988"/>
          <p14:tracePt t="47220" x="6396038" y="4486275"/>
          <p14:tracePt t="47228" x="6396038" y="4502150"/>
          <p14:tracePt t="47236" x="6396038" y="4516438"/>
          <p14:tracePt t="47244" x="6396038" y="4546600"/>
          <p14:tracePt t="47252" x="6381750" y="4562475"/>
          <p14:tracePt t="47260" x="6381750" y="4592638"/>
          <p14:tracePt t="47268" x="6381750" y="4622800"/>
          <p14:tracePt t="47276" x="6365875" y="4651375"/>
          <p14:tracePt t="47284" x="6365875" y="4667250"/>
          <p14:tracePt t="47292" x="6351588" y="4697413"/>
          <p14:tracePt t="47300" x="6351588" y="4711700"/>
          <p14:tracePt t="47308" x="6351588" y="4727575"/>
          <p14:tracePt t="47316" x="6335713" y="47275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34617" y="765176"/>
            <a:ext cx="677733" cy="677733"/>
          </a:xfrm>
          <a:prstGeom prst="rect">
            <a:avLst/>
          </a:prstGeom>
          <a:solidFill>
            <a:srgbClr val="47B1E5"/>
          </a:solidFill>
          <a:ln w="19050">
            <a:solidFill>
              <a:srgbClr val="007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1</a:t>
            </a:r>
            <a:endParaRPr lang="en-GB" sz="60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2279650" y="765176"/>
            <a:ext cx="6856113" cy="677733"/>
          </a:xfrm>
          <a:prstGeom prst="roundRect">
            <a:avLst/>
          </a:prstGeom>
          <a:solidFill>
            <a:srgbClr val="47B1E5"/>
          </a:solidFill>
          <a:ln w="19050">
            <a:solidFill>
              <a:srgbClr val="007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How many?</a:t>
            </a:r>
            <a:endParaRPr lang="en-GB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20409" r="-1548" b="15410"/>
          <a:stretch/>
        </p:blipFill>
        <p:spPr>
          <a:xfrm>
            <a:off x="6748009" y="1598212"/>
            <a:ext cx="3172569" cy="2099147"/>
          </a:xfrm>
          <a:prstGeom prst="rect">
            <a:avLst/>
          </a:prstGeom>
          <a:solidFill>
            <a:srgbClr val="110C13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t="16227" r="20898" b="3269"/>
          <a:stretch/>
        </p:blipFill>
        <p:spPr>
          <a:xfrm>
            <a:off x="2279651" y="1598212"/>
            <a:ext cx="2170430" cy="45028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4" t="19384" r="22304" b="2440"/>
          <a:stretch/>
        </p:blipFill>
        <p:spPr>
          <a:xfrm>
            <a:off x="4561400" y="1598212"/>
            <a:ext cx="2059388" cy="45004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t="4640" r="8482" b="6658"/>
          <a:stretch/>
        </p:blipFill>
        <p:spPr>
          <a:xfrm>
            <a:off x="6748008" y="3819955"/>
            <a:ext cx="3167678" cy="22728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0E6C00A2-083D-6C42-8360-EABBCD5C2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7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66"/>
    </mc:Choice>
    <mc:Fallback xmlns="">
      <p:transition spd="slow" advTm="33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43" x="6335713" y="4727575"/>
          <p14:tracePt t="5551" x="6335713" y="4772025"/>
          <p14:tracePt t="5559" x="6305550" y="4832350"/>
          <p14:tracePt t="5567" x="6261100" y="4922838"/>
          <p14:tracePt t="5576" x="6216650" y="5027613"/>
          <p14:tracePt t="5583" x="6156325" y="5176838"/>
          <p14:tracePt t="5590" x="6065838" y="5327650"/>
          <p14:tracePt t="5599" x="5975350" y="5476875"/>
          <p14:tracePt t="5606" x="5886450" y="5641975"/>
          <p14:tracePt t="5615" x="5780088" y="5792788"/>
          <p14:tracePt t="5623" x="5735638" y="5853113"/>
          <p14:tracePt t="5631" x="5645150" y="5972175"/>
          <p14:tracePt t="5640" x="5556250" y="6076950"/>
          <p14:tracePt t="5647" x="5495925" y="6167438"/>
          <p14:tracePt t="5656" x="5419725" y="6242050"/>
          <p14:tracePt t="5663" x="5345113" y="6318250"/>
          <p14:tracePt t="5672" x="5224463" y="6437313"/>
          <p14:tracePt t="5679" x="5135563" y="6513513"/>
          <p14:tracePt t="5689" x="5014913" y="6588125"/>
          <p14:tracePt t="5696" x="4910138" y="6648450"/>
          <p14:tracePt t="5705" x="4849813" y="6662738"/>
          <p14:tracePt t="5712" x="4714875" y="6707188"/>
          <p14:tracePt t="5723" x="4594225" y="6753225"/>
          <p14:tracePt t="5729" x="4384675" y="6797675"/>
          <p14:tracePt t="5739" x="4324350" y="6797675"/>
          <p14:tracePt t="5745" x="4189413" y="6797675"/>
          <p14:tracePt t="5755" x="4084638" y="6797675"/>
          <p14:tracePt t="5760" x="3978275" y="6797675"/>
          <p14:tracePt t="5773" x="3873500" y="6797675"/>
          <p14:tracePt t="5777" x="3768725" y="6783388"/>
          <p14:tracePt t="5790" x="3663950" y="6737350"/>
          <p14:tracePt t="5794" x="3573463" y="6692900"/>
          <p14:tracePt t="5806" x="3468688" y="6632575"/>
          <p14:tracePt t="5811" x="3394075" y="6572250"/>
          <p14:tracePt t="5823" x="3317875" y="6497638"/>
          <p14:tracePt t="5827" x="3227388" y="6407150"/>
          <p14:tracePt t="5839" x="3168650" y="6332538"/>
          <p14:tracePt t="5844" x="3092450" y="6242050"/>
          <p14:tracePt t="5856" x="3048000" y="6167438"/>
          <p14:tracePt t="5859" x="3017838" y="6092825"/>
          <p14:tracePt t="5872" x="2987675" y="6032500"/>
          <p14:tracePt t="5876" x="2973388" y="6002338"/>
          <p14:tracePt t="5889" x="2943225" y="5957888"/>
          <p14:tracePt t="5892" x="2913063" y="5883275"/>
          <p14:tracePt t="5906" x="2897188" y="5837238"/>
          <p14:tracePt t="5906" x="2897188" y="5776913"/>
          <p14:tracePt t="5913" x="2897188" y="5732463"/>
          <p14:tracePt t="5923" x="2897188" y="5702300"/>
          <p14:tracePt t="5930" x="2897188" y="5657850"/>
          <p14:tracePt t="5939" x="2897188" y="5611813"/>
          <p14:tracePt t="5946" x="2897188" y="5567363"/>
          <p14:tracePt t="5956" x="2897188" y="5507038"/>
          <p14:tracePt t="5962" x="2913063" y="5462588"/>
          <p14:tracePt t="5972" x="2913063" y="5418138"/>
          <p14:tracePt t="5978" x="2927350" y="5372100"/>
          <p14:tracePt t="5989" x="2957513" y="5327650"/>
          <p14:tracePt t="5994" x="2973388" y="5267325"/>
          <p14:tracePt t="6005" x="2987675" y="5192713"/>
          <p14:tracePt t="6010" x="3017838" y="5116513"/>
          <p14:tracePt t="6022" x="3048000" y="5057775"/>
          <p14:tracePt t="6026" x="3062288" y="4981575"/>
          <p14:tracePt t="6039" x="3078163" y="4951413"/>
          <p14:tracePt t="6042" x="3092450" y="4892675"/>
          <p14:tracePt t="6055" x="3108325" y="4832350"/>
          <p14:tracePt t="6060" x="3138488" y="4802188"/>
          <p14:tracePt t="6072" x="3152775" y="4772025"/>
          <p14:tracePt t="6076" x="3168650" y="4741863"/>
          <p14:tracePt t="6089" x="3198813" y="4727575"/>
          <p14:tracePt t="6093" x="3213100" y="4711700"/>
          <p14:tracePt t="6106" x="3243263" y="4681538"/>
          <p14:tracePt t="6111" x="3273425" y="4681538"/>
          <p14:tracePt t="6123" x="3287713" y="4667250"/>
          <p14:tracePt t="6125" x="3317875" y="4667250"/>
          <p14:tracePt t="6132" x="3348038" y="4651375"/>
          <p14:tracePt t="6139" x="3394075" y="4651375"/>
          <p14:tracePt t="6148" x="3408363" y="4651375"/>
          <p14:tracePt t="6156" x="3438525" y="4651375"/>
          <p14:tracePt t="6164" x="3468688" y="4651375"/>
          <p14:tracePt t="6173" x="3498850" y="4651375"/>
          <p14:tracePt t="6180" x="3513138" y="4651375"/>
          <p14:tracePt t="6190" x="3543300" y="4651375"/>
          <p14:tracePt t="6196" x="3559175" y="4667250"/>
          <p14:tracePt t="6206" x="3573463" y="4667250"/>
          <p14:tracePt t="6212" x="3587750" y="4681538"/>
          <p14:tracePt t="6222" x="3603625" y="4697413"/>
          <p14:tracePt t="6237" x="3603625" y="4711700"/>
          <p14:tracePt t="6245" x="3617913" y="4711700"/>
          <p14:tracePt t="6261" x="3633788" y="4727575"/>
          <p14:tracePt t="6277" x="3633788" y="4741863"/>
          <p14:tracePt t="6310" x="3633788" y="4757738"/>
          <p14:tracePt t="6601" x="3633788" y="4772025"/>
          <p14:tracePt t="6633" x="3633788" y="4786313"/>
          <p14:tracePt t="6649" x="3617913" y="4802188"/>
          <p14:tracePt t="6657" x="3617913" y="4816475"/>
          <p14:tracePt t="6664" x="3603625" y="4832350"/>
          <p14:tracePt t="6673" x="3587750" y="4862513"/>
          <p14:tracePt t="6681" x="3587750" y="4876800"/>
          <p14:tracePt t="6688" x="3573463" y="4906963"/>
          <p14:tracePt t="6697" x="3573463" y="4922838"/>
          <p14:tracePt t="6704" x="3559175" y="4937125"/>
          <p14:tracePt t="6713" x="3559175" y="4951413"/>
          <p14:tracePt t="6721" x="3559175" y="4967288"/>
          <p14:tracePt t="6729" x="3543300" y="4981575"/>
          <p14:tracePt t="6737" x="3543300" y="4997450"/>
          <p14:tracePt t="6753" x="3543300" y="5011738"/>
          <p14:tracePt t="6761" x="3529013" y="5011738"/>
          <p14:tracePt t="6778" x="3529013" y="5027613"/>
          <p14:tracePt t="11330" x="3529013" y="5041900"/>
          <p14:tracePt t="11337" x="3543300" y="5072063"/>
          <p14:tracePt t="11345" x="3559175" y="5087938"/>
          <p14:tracePt t="11352" x="3587750" y="5116513"/>
          <p14:tracePt t="11361" x="3633788" y="5162550"/>
          <p14:tracePt t="11368" x="3678238" y="5222875"/>
          <p14:tracePt t="11377" x="3738563" y="5267325"/>
          <p14:tracePt t="11385" x="3783013" y="5327650"/>
          <p14:tracePt t="11393" x="3843338" y="5387975"/>
          <p14:tracePt t="11401" x="3919538" y="5446713"/>
          <p14:tracePt t="11409" x="3994150" y="5507038"/>
          <p14:tracePt t="11417" x="4068763" y="5567363"/>
          <p14:tracePt t="11426" x="4129088" y="5611813"/>
          <p14:tracePt t="11433" x="4189413" y="5657850"/>
          <p14:tracePt t="11442" x="4264025" y="5702300"/>
          <p14:tracePt t="11449" x="4338638" y="5746750"/>
          <p14:tracePt t="11458" x="4398963" y="5776913"/>
          <p14:tracePt t="11465" x="4475163" y="5807075"/>
          <p14:tracePt t="11474" x="4519613" y="5837238"/>
          <p14:tracePt t="11482" x="4579938" y="5853113"/>
          <p14:tracePt t="11490" x="4640263" y="5883275"/>
          <p14:tracePt t="11497" x="4684713" y="5897563"/>
          <p14:tracePt t="11506" x="4745038" y="5911850"/>
          <p14:tracePt t="11514" x="4789488" y="5911850"/>
          <p14:tracePt t="11522" x="4849813" y="5927725"/>
          <p14:tracePt t="11530" x="4910138" y="5942013"/>
          <p14:tracePt t="11538" x="4970463" y="5942013"/>
          <p14:tracePt t="11546" x="5029200" y="5957888"/>
          <p14:tracePt t="11554" x="5105400" y="5957888"/>
          <p14:tracePt t="11562" x="5149850" y="5972175"/>
          <p14:tracePt t="11570" x="5210175" y="5972175"/>
          <p14:tracePt t="11580" x="5240338" y="5972175"/>
          <p14:tracePt t="11587" x="5330825" y="5972175"/>
          <p14:tracePt t="11595" x="5405438" y="5972175"/>
          <p14:tracePt t="11603" x="5465763" y="5972175"/>
          <p14:tracePt t="11613" x="5526088" y="5972175"/>
          <p14:tracePt t="11619" x="5584825" y="5972175"/>
          <p14:tracePt t="11628" x="5661025" y="5972175"/>
          <p14:tracePt t="11635" x="5721350" y="5972175"/>
          <p14:tracePt t="11646" x="5780088" y="5957888"/>
          <p14:tracePt t="11651" x="5856288" y="5942013"/>
          <p14:tracePt t="11661" x="5916613" y="5927725"/>
          <p14:tracePt t="11667" x="5975350" y="5897563"/>
          <p14:tracePt t="11678" x="6051550" y="5853113"/>
          <p14:tracePt t="11683" x="6126163" y="5807075"/>
          <p14:tracePt t="11695" x="6186488" y="5746750"/>
          <p14:tracePt t="11700" x="6261100" y="5688013"/>
          <p14:tracePt t="11712" x="6321425" y="5611813"/>
          <p14:tracePt t="11716" x="6426200" y="5462588"/>
          <p14:tracePt t="11729" x="6456363" y="5402263"/>
          <p14:tracePt t="11733" x="6516688" y="5297488"/>
          <p14:tracePt t="11745" x="6591300" y="5102225"/>
          <p14:tracePt t="11749" x="6607175" y="5041900"/>
          <p14:tracePt t="11762" x="6635750" y="4906963"/>
          <p14:tracePt t="11767" x="6651625" y="4802188"/>
          <p14:tracePt t="11778" x="6681788" y="4681538"/>
          <p14:tracePt t="11782" x="6696075" y="4562475"/>
          <p14:tracePt t="11795" x="6696075" y="4457700"/>
          <p14:tracePt t="11798" x="6711950" y="4367213"/>
          <p14:tracePt t="11813" x="6711950" y="4262438"/>
          <p14:tracePt t="11816" x="6711950" y="4171950"/>
          <p14:tracePt t="11829" x="6711950" y="4081463"/>
          <p14:tracePt t="11832" x="6711950" y="4051300"/>
          <p14:tracePt t="11845" x="6711950" y="3990975"/>
          <p14:tracePt t="11846" x="6711950" y="3932238"/>
          <p14:tracePt t="11853" x="6681788" y="3871913"/>
          <p14:tracePt t="11862" x="6665913" y="3856038"/>
          <p14:tracePt t="11870" x="6635750" y="3811588"/>
          <p14:tracePt t="11878" x="6607175" y="3781425"/>
          <p14:tracePt t="11885" x="6577013" y="3751263"/>
          <p14:tracePt t="11894" x="6561138" y="3721100"/>
          <p14:tracePt t="11901" x="6530975" y="3706813"/>
          <p14:tracePt t="11911" x="6500813" y="3676650"/>
          <p14:tracePt t="11917" x="6470650" y="3662363"/>
          <p14:tracePt t="11928" x="6442075" y="3632200"/>
          <p14:tracePt t="11934" x="6411913" y="3616325"/>
          <p14:tracePt t="11945" x="6396038" y="3602038"/>
          <p14:tracePt t="11950" x="6365875" y="3586163"/>
          <p14:tracePt t="11962" x="6335713" y="3571875"/>
          <p14:tracePt t="11966" x="6321425" y="3541713"/>
          <p14:tracePt t="11978" x="6291263" y="3525838"/>
          <p14:tracePt t="11982" x="6275388" y="3511550"/>
          <p14:tracePt t="11995" x="6246813" y="3497263"/>
          <p14:tracePt t="12000" x="6200775" y="3467100"/>
          <p14:tracePt t="12012" x="6200775" y="3451225"/>
          <p14:tracePt t="12015" x="6140450" y="3421063"/>
          <p14:tracePt t="12029" x="6126163" y="3406775"/>
          <p14:tracePt t="12033" x="6081713" y="3390900"/>
          <p14:tracePt t="12045" x="6065838" y="3376613"/>
          <p14:tracePt t="12048" x="6035675" y="3376613"/>
          <p14:tracePt t="12063" x="6005513" y="3360738"/>
          <p14:tracePt t="12068" x="5961063" y="3360738"/>
          <p14:tracePt t="12079" x="5930900" y="3346450"/>
          <p14:tracePt t="12081" x="5900738" y="3346450"/>
          <p14:tracePt t="12088" x="5870575" y="3346450"/>
          <p14:tracePt t="12096" x="5840413" y="3332163"/>
          <p14:tracePt t="12103" x="5810250" y="3316288"/>
          <p14:tracePt t="12112" x="5780088" y="3316288"/>
          <p14:tracePt t="12119" x="5749925" y="3316288"/>
          <p14:tracePt t="12129" x="5721350" y="3302000"/>
          <p14:tracePt t="12136" x="5691188" y="3286125"/>
          <p14:tracePt t="12145" x="5661025" y="3286125"/>
          <p14:tracePt t="12152" x="5614988" y="3286125"/>
          <p14:tracePt t="12162" x="5600700" y="3286125"/>
          <p14:tracePt t="12168" x="5556250" y="3286125"/>
          <p14:tracePt t="12179" x="5526088" y="3286125"/>
          <p14:tracePt t="12185" x="5480050" y="3286125"/>
          <p14:tracePt t="12195" x="5449888" y="3286125"/>
          <p14:tracePt t="12201" x="5419725" y="3286125"/>
          <p14:tracePt t="12212" x="5389563" y="3286125"/>
          <p14:tracePt t="12217" x="5360988" y="3302000"/>
          <p14:tracePt t="12228" x="5330825" y="3316288"/>
          <p14:tracePt t="12233" x="5300663" y="3332163"/>
          <p14:tracePt t="12245" x="5270500" y="3346450"/>
          <p14:tracePt t="12249" x="5224463" y="3376613"/>
          <p14:tracePt t="12261" x="5195888" y="3406775"/>
          <p14:tracePt t="12265" x="5165725" y="3436938"/>
          <p14:tracePt t="12278" x="5149850" y="3451225"/>
          <p14:tracePt t="12281" x="5119688" y="3467100"/>
          <p14:tracePt t="12295" x="5089525" y="3497263"/>
          <p14:tracePt t="12299" x="5059363" y="3511550"/>
          <p14:tracePt t="12311" x="5045075" y="3541713"/>
          <p14:tracePt t="12315" x="5014913" y="3556000"/>
          <p14:tracePt t="12329" x="5000625" y="3586163"/>
          <p14:tracePt t="12332" x="4984750" y="3602038"/>
          <p14:tracePt t="12345" x="4970463" y="3616325"/>
          <p14:tracePt t="12346" x="4954588" y="3632200"/>
          <p14:tracePt t="12354" x="4940300" y="3646488"/>
          <p14:tracePt t="12362" x="4924425" y="3662363"/>
          <p14:tracePt t="12370" x="4910138" y="3676650"/>
          <p14:tracePt t="12379" x="4910138" y="3690938"/>
          <p14:tracePt t="12386" x="4894263" y="3706813"/>
          <p14:tracePt t="12395" x="4879975" y="3736975"/>
          <p14:tracePt t="12402" x="4879975" y="3751263"/>
          <p14:tracePt t="12411" x="4864100" y="3781425"/>
          <p14:tracePt t="12418" x="4864100" y="3811588"/>
          <p14:tracePt t="12428" x="4849813" y="3827463"/>
          <p14:tracePt t="12434" x="4835525" y="3856038"/>
          <p14:tracePt t="12444" x="4835525" y="3886200"/>
          <p14:tracePt t="12450" x="4819650" y="3902075"/>
          <p14:tracePt t="12461" x="4819650" y="3932238"/>
          <p14:tracePt t="12466" x="4805363" y="3946525"/>
          <p14:tracePt t="12478" x="4805363" y="3976688"/>
          <p14:tracePt t="12482" x="4789488" y="3990975"/>
          <p14:tracePt t="12495" x="4789488" y="4021138"/>
          <p14:tracePt t="12499" x="4775200" y="4051300"/>
          <p14:tracePt t="12512" x="4775200" y="4067175"/>
          <p14:tracePt t="12515" x="4759325" y="4097338"/>
          <p14:tracePt t="12528" x="4759325" y="4127500"/>
          <p14:tracePt t="12532" x="4759325" y="4156075"/>
          <p14:tracePt t="12545" x="4759325" y="4171950"/>
          <p14:tracePt t="12548" x="4745038" y="4202113"/>
          <p14:tracePt t="12562" x="4745038" y="4216400"/>
          <p14:tracePt t="12566" x="4745038" y="4232275"/>
          <p14:tracePt t="12578" x="4745038" y="4246563"/>
          <p14:tracePt t="12581" x="4745038" y="4262438"/>
          <p14:tracePt t="12596" x="4745038" y="4276725"/>
          <p14:tracePt t="12605" x="4745038" y="4292600"/>
          <p14:tracePt t="13001" x="4745038" y="4276725"/>
          <p14:tracePt t="13016" x="4745038" y="4262438"/>
          <p14:tracePt t="13023" x="4745038" y="4246563"/>
          <p14:tracePt t="13032" x="4745038" y="4216400"/>
          <p14:tracePt t="13040" x="4759325" y="4186238"/>
          <p14:tracePt t="13048" x="4775200" y="4156075"/>
          <p14:tracePt t="13056" x="4789488" y="4127500"/>
          <p14:tracePt t="13064" x="4805363" y="4067175"/>
          <p14:tracePt t="13072" x="4835525" y="4021138"/>
          <p14:tracePt t="13080" x="4864100" y="3962400"/>
          <p14:tracePt t="13088" x="4894263" y="3916363"/>
          <p14:tracePt t="13096" x="4910138" y="3886200"/>
          <p14:tracePt t="13104" x="4940300" y="3841750"/>
          <p14:tracePt t="13112" x="4970463" y="3797300"/>
          <p14:tracePt t="13120" x="5000625" y="3767138"/>
          <p14:tracePt t="13129" x="5014913" y="3751263"/>
          <p14:tracePt t="13136" x="5045075" y="3721100"/>
          <p14:tracePt t="13145" x="5059363" y="3706813"/>
          <p14:tracePt t="13152" x="5089525" y="3690938"/>
          <p14:tracePt t="13161" x="5105400" y="3676650"/>
          <p14:tracePt t="13168" x="5119688" y="3662363"/>
          <p14:tracePt t="13177" x="5135563" y="3662363"/>
          <p14:tracePt t="13184" x="5149850" y="3662363"/>
          <p14:tracePt t="13193" x="5165725" y="3646488"/>
          <p14:tracePt t="13201" x="5180013" y="3646488"/>
          <p14:tracePt t="13217" x="5195888" y="3646488"/>
          <p14:tracePt t="13233" x="5210175" y="3646488"/>
          <p14:tracePt t="13242" x="5224463" y="3646488"/>
          <p14:tracePt t="13258" x="5240338" y="3646488"/>
          <p14:tracePt t="13266" x="5254625" y="3662363"/>
          <p14:tracePt t="13274" x="5270500" y="3690938"/>
          <p14:tracePt t="13282" x="5284788" y="3721100"/>
          <p14:tracePt t="13290" x="5300663" y="3751263"/>
          <p14:tracePt t="13298" x="5314950" y="3797300"/>
          <p14:tracePt t="13306" x="5330825" y="3827463"/>
          <p14:tracePt t="13314" x="5345113" y="3886200"/>
          <p14:tracePt t="13322" x="5360988" y="3946525"/>
          <p14:tracePt t="13330" x="5375275" y="3990975"/>
          <p14:tracePt t="13338" x="5389563" y="4037013"/>
          <p14:tracePt t="13346" x="5405438" y="4097338"/>
          <p14:tracePt t="13355" x="5419725" y="4141788"/>
          <p14:tracePt t="13362" x="5435600" y="4202113"/>
          <p14:tracePt t="13370" x="5465763" y="4262438"/>
          <p14:tracePt t="13378" x="5480050" y="4306888"/>
          <p14:tracePt t="13386" x="5480050" y="4337050"/>
          <p14:tracePt t="13395" x="5495925" y="4381500"/>
          <p14:tracePt t="13403" x="5495925" y="4441825"/>
          <p14:tracePt t="13412" x="5510213" y="4471988"/>
          <p14:tracePt t="13419" x="5510213" y="4502150"/>
          <p14:tracePt t="13427" x="5510213" y="4516438"/>
          <p14:tracePt t="13435" x="5510213" y="4546600"/>
          <p14:tracePt t="13443" x="5510213" y="4562475"/>
          <p14:tracePt t="13451" x="5510213" y="4576763"/>
          <p14:tracePt t="13468" x="5510213" y="4592638"/>
          <p14:tracePt t="15414" x="5510213" y="4546600"/>
          <p14:tracePt t="15421" x="5510213" y="4502150"/>
          <p14:tracePt t="15429" x="5510213" y="4441825"/>
          <p14:tracePt t="15437" x="5510213" y="4397375"/>
          <p14:tracePt t="15445" x="5510213" y="4337050"/>
          <p14:tracePt t="15453" x="5510213" y="4292600"/>
          <p14:tracePt t="15462" x="5510213" y="4232275"/>
          <p14:tracePt t="15469" x="5526088" y="4186238"/>
          <p14:tracePt t="15478" x="5540375" y="4111625"/>
          <p14:tracePt t="15486" x="5556250" y="4021138"/>
          <p14:tracePt t="15494" x="5570538" y="3946525"/>
          <p14:tracePt t="15502" x="5584825" y="3871913"/>
          <p14:tracePt t="15510" x="5614988" y="3797300"/>
          <p14:tracePt t="15519" x="5645150" y="3706813"/>
          <p14:tracePt t="15526" x="5691188" y="3632200"/>
          <p14:tracePt t="15534" x="5721350" y="3556000"/>
          <p14:tracePt t="15542" x="5765800" y="3467100"/>
          <p14:tracePt t="15550" x="5810250" y="3360738"/>
          <p14:tracePt t="15558" x="5856288" y="3255963"/>
          <p14:tracePt t="15567" x="5900738" y="3167063"/>
          <p14:tracePt t="15574" x="5945188" y="3090863"/>
          <p14:tracePt t="15583" x="6005513" y="3001963"/>
          <p14:tracePt t="15590" x="6051550" y="2911475"/>
          <p14:tracePt t="15599" x="6096000" y="2836863"/>
          <p14:tracePt t="15606" x="6126163" y="2746375"/>
          <p14:tracePt t="15615" x="6170613" y="2686050"/>
          <p14:tracePt t="15623" x="6216650" y="2611438"/>
          <p14:tracePt t="15631" x="6261100" y="2536825"/>
          <p14:tracePt t="15639" x="6305550" y="2476500"/>
          <p14:tracePt t="15647" x="6351588" y="2416175"/>
          <p14:tracePt t="15655" x="6396038" y="2355850"/>
          <p14:tracePt t="15663" x="6442075" y="2295525"/>
          <p14:tracePt t="15671" x="6470650" y="2281238"/>
          <p14:tracePt t="15679" x="6500813" y="2251075"/>
          <p14:tracePt t="15687" x="6546850" y="2220913"/>
          <p14:tracePt t="15696" x="6577013" y="2176463"/>
          <p14:tracePt t="15703" x="6607175" y="2160588"/>
          <p14:tracePt t="15712" x="6635750" y="2146300"/>
          <p14:tracePt t="15719" x="6665913" y="2116138"/>
          <p14:tracePt t="15729" x="6696075" y="2100263"/>
          <p14:tracePt t="15736" x="6711950" y="2085975"/>
          <p14:tracePt t="15745" x="6742113" y="2071688"/>
          <p14:tracePt t="15752" x="6756400" y="2055813"/>
          <p14:tracePt t="15761" x="6786563" y="2041525"/>
          <p14:tracePt t="15768" x="6816725" y="2011363"/>
          <p14:tracePt t="15778" x="6846888" y="1995488"/>
          <p14:tracePt t="15784" x="6861175" y="1981200"/>
          <p14:tracePt t="15795" x="6891338" y="1965325"/>
          <p14:tracePt t="15800" x="6921500" y="1935163"/>
          <p14:tracePt t="15812" x="6951663" y="1920875"/>
          <p14:tracePt t="15816" x="6981825" y="1890713"/>
          <p14:tracePt t="15828" x="6996113" y="1890713"/>
          <p14:tracePt t="15832" x="7026275" y="1860550"/>
          <p14:tracePt t="15845" x="7042150" y="1846263"/>
          <p14:tracePt t="15851" x="7072313" y="1830388"/>
          <p14:tracePt t="15861" x="7086600" y="1800225"/>
          <p14:tracePt t="15865" x="7116763" y="1785938"/>
          <p14:tracePt t="15879" x="7132638" y="1770063"/>
          <p14:tracePt t="15884" x="7162800" y="1741488"/>
          <p14:tracePt t="15895" x="7177088" y="1725613"/>
          <p14:tracePt t="15901" x="7207250" y="1711325"/>
          <p14:tracePt t="15913" x="7221538" y="1695450"/>
          <p14:tracePt t="15918" x="7251700" y="1681163"/>
          <p14:tracePt t="15929" x="7267575" y="1665288"/>
          <p14:tracePt t="15935" x="7297738" y="1651000"/>
          <p14:tracePt t="15946" x="7312025" y="1635125"/>
          <p14:tracePt t="15948" x="7327900" y="1620838"/>
          <p14:tracePt t="15954" x="7356475" y="1604963"/>
          <p14:tracePt t="15962" x="7386638" y="1590675"/>
          <p14:tracePt t="15970" x="7402513" y="1590675"/>
          <p14:tracePt t="15979" x="7416800" y="1576388"/>
          <p14:tracePt t="15987" x="7446963" y="1576388"/>
          <p14:tracePt t="15996" x="7477125" y="1560513"/>
          <p14:tracePt t="16003" x="7493000" y="1560513"/>
          <p14:tracePt t="16012" x="7523163" y="1546225"/>
          <p14:tracePt t="16019" x="7551738" y="1546225"/>
          <p14:tracePt t="16029" x="7567613" y="1546225"/>
          <p14:tracePt t="16035" x="7597775" y="1530350"/>
          <p14:tracePt t="16045" x="7658100" y="1516063"/>
          <p14:tracePt t="16051" x="7688263" y="1516063"/>
          <p14:tracePt t="16062" x="7732713" y="1516063"/>
          <p14:tracePt t="16067" x="7777163" y="1500188"/>
          <p14:tracePt t="16079" x="7823200" y="1500188"/>
          <p14:tracePt t="16083" x="7837488" y="1485900"/>
          <p14:tracePt t="16095" x="7912100" y="1485900"/>
          <p14:tracePt t="16099" x="7942263" y="1485900"/>
          <p14:tracePt t="16112" x="7972425" y="1470025"/>
          <p14:tracePt t="16119" x="8018463" y="1470025"/>
          <p14:tracePt t="16129" x="8062913" y="1470025"/>
          <p14:tracePt t="16133" x="8093075" y="1470025"/>
          <p14:tracePt t="16146" x="8137525" y="1455738"/>
          <p14:tracePt t="16152" x="8183563" y="1455738"/>
          <p14:tracePt t="16162" x="8213725" y="1455738"/>
          <p14:tracePt t="16165" x="8272463" y="1455738"/>
          <p14:tracePt t="16179" x="8318500" y="1455738"/>
          <p14:tracePt t="16181" x="8362950" y="1455738"/>
          <p14:tracePt t="16188" x="8408988" y="1455738"/>
          <p14:tracePt t="16196" x="8437563" y="1455738"/>
          <p14:tracePt t="16203" x="8483600" y="1455738"/>
          <p14:tracePt t="16213" x="8528050" y="1455738"/>
          <p14:tracePt t="16220" x="8588375" y="1455738"/>
          <p14:tracePt t="16230" x="8632825" y="1470025"/>
          <p14:tracePt t="16236" x="8678863" y="1485900"/>
          <p14:tracePt t="16246" x="8739188" y="1500188"/>
          <p14:tracePt t="16253" x="8797925" y="1516063"/>
          <p14:tracePt t="16262" x="8858250" y="1546225"/>
          <p14:tracePt t="16269" x="8918575" y="1560513"/>
          <p14:tracePt t="16278" x="8978900" y="1590675"/>
          <p14:tracePt t="16285" x="9039225" y="1604963"/>
          <p14:tracePt t="16295" x="9083675" y="1620838"/>
          <p14:tracePt t="16301" x="9144000" y="1651000"/>
          <p14:tracePt t="16312" x="9174163" y="1681163"/>
          <p14:tracePt t="16317" x="9218613" y="1695450"/>
          <p14:tracePt t="16329" x="9264650" y="1725613"/>
          <p14:tracePt t="16334" x="9278938" y="1741488"/>
          <p14:tracePt t="16345" x="9309100" y="1770063"/>
          <p14:tracePt t="16349" x="9353550" y="1800225"/>
          <p14:tracePt t="16362" x="9383713" y="1816100"/>
          <p14:tracePt t="16367" x="9413875" y="1846263"/>
          <p14:tracePt t="16379" x="9429750" y="1860550"/>
          <p14:tracePt t="16384" x="9459913" y="1890713"/>
          <p14:tracePt t="16395" x="9490075" y="1920875"/>
          <p14:tracePt t="16398" x="9504363" y="1935163"/>
          <p14:tracePt t="16412" x="9518650" y="1951038"/>
          <p14:tracePt t="16417" x="9534525" y="1981200"/>
          <p14:tracePt t="16429" x="9548813" y="1995488"/>
          <p14:tracePt t="16433" x="9564688" y="2025650"/>
          <p14:tracePt t="16445" x="9594850" y="2041525"/>
          <p14:tracePt t="16449" x="9609138" y="2071688"/>
          <p14:tracePt t="16461" x="9625013" y="2100263"/>
          <p14:tracePt t="16464" x="9655175" y="2146300"/>
          <p14:tracePt t="16479" x="9669463" y="2160588"/>
          <p14:tracePt t="16479" x="9683750" y="2190750"/>
          <p14:tracePt t="16487" x="9713913" y="2235200"/>
          <p14:tracePt t="16497" x="9729788" y="2265363"/>
          <p14:tracePt t="16503" x="9744075" y="2311400"/>
          <p14:tracePt t="16512" x="9759950" y="2355850"/>
          <p14:tracePt t="16519" x="9774238" y="2400300"/>
          <p14:tracePt t="16532" x="9790113" y="2446338"/>
          <p14:tracePt t="16537" x="9790113" y="2506663"/>
          <p14:tracePt t="16549" x="9804400" y="2551113"/>
          <p14:tracePt t="16553" x="9804400" y="2611438"/>
          <p14:tracePt t="16565" x="9804400" y="2671763"/>
          <p14:tracePt t="16569" x="9804400" y="2716213"/>
          <p14:tracePt t="16582" x="9804400" y="2790825"/>
          <p14:tracePt t="16586" x="9804400" y="2836863"/>
          <p14:tracePt t="16599" x="9790113" y="2911475"/>
          <p14:tracePt t="16603" x="9759950" y="2955925"/>
          <p14:tracePt t="16616" x="9729788" y="3030538"/>
          <p14:tracePt t="16621" x="9699625" y="3076575"/>
          <p14:tracePt t="16632" x="9669463" y="3136900"/>
          <p14:tracePt t="16635" x="9625013" y="3167063"/>
          <p14:tracePt t="16649" x="9594850" y="3211513"/>
          <p14:tracePt t="16650" x="9534525" y="3255963"/>
          <p14:tracePt t="16655" x="9504363" y="3286125"/>
          <p14:tracePt t="16665" x="9459913" y="3316288"/>
          <p14:tracePt t="16672" x="9399588" y="3346450"/>
          <p14:tracePt t="16681" x="9369425" y="3360738"/>
          <p14:tracePt t="16688" x="9323388" y="3390900"/>
          <p14:tracePt t="16698" x="9309100" y="3406775"/>
          <p14:tracePt t="16704" x="9248775" y="3421063"/>
          <p14:tracePt t="16715" x="9218613" y="3451225"/>
          <p14:tracePt t="16721" x="9188450" y="3467100"/>
          <p14:tracePt t="16731" x="9158288" y="3481388"/>
          <p14:tracePt t="16736" x="9129713" y="3511550"/>
          <p14:tracePt t="16748" x="9099550" y="3525838"/>
          <p14:tracePt t="16752" x="9053513" y="3541713"/>
          <p14:tracePt t="16765" x="9039225" y="3556000"/>
          <p14:tracePt t="16770" x="9009063" y="3571875"/>
          <p14:tracePt t="16782" x="8978900" y="3586163"/>
          <p14:tracePt t="16787" x="8948738" y="3602038"/>
          <p14:tracePt t="16799" x="8918575" y="3616325"/>
          <p14:tracePt t="16804" x="8888413" y="3632200"/>
          <p14:tracePt t="16815" x="8858250" y="3632200"/>
          <p14:tracePt t="16820" x="8828088" y="3646488"/>
          <p14:tracePt t="16831" x="8813800" y="3662363"/>
          <p14:tracePt t="16836" x="8783638" y="3662363"/>
          <p14:tracePt t="16848" x="8753475" y="3676650"/>
          <p14:tracePt t="16853" x="8723313" y="3676650"/>
          <p14:tracePt t="16866" x="8709025" y="3676650"/>
          <p14:tracePt t="16867" x="8678863" y="3690938"/>
          <p14:tracePt t="16874" x="8632825" y="3690938"/>
          <p14:tracePt t="16883" x="8618538" y="3690938"/>
          <p14:tracePt t="16890" x="8574088" y="3706813"/>
          <p14:tracePt t="16899" x="8543925" y="3706813"/>
          <p14:tracePt t="16906" x="8513763" y="3721100"/>
          <p14:tracePt t="16916" x="8483600" y="3721100"/>
          <p14:tracePt t="16922" x="8453438" y="3721100"/>
          <p14:tracePt t="16932" x="8393113" y="3736975"/>
          <p14:tracePt t="16939" x="8378825" y="3736975"/>
          <p14:tracePt t="16948" x="8332788" y="3736975"/>
          <p14:tracePt t="16955" x="8302625" y="3736975"/>
          <p14:tracePt t="16965" x="8243888" y="3736975"/>
          <p14:tracePt t="16971" x="8228013" y="3736975"/>
          <p14:tracePt t="16982" x="8197850" y="3736975"/>
          <p14:tracePt t="16987" x="8137525" y="3736975"/>
          <p14:tracePt t="16999" x="8123238" y="3736975"/>
          <p14:tracePt t="17003" x="8077200" y="3736975"/>
          <p14:tracePt t="17015" x="8048625" y="3736975"/>
          <p14:tracePt t="17019" x="8002588" y="3736975"/>
          <p14:tracePt t="17032" x="7988300" y="3736975"/>
          <p14:tracePt t="17036" x="7958138" y="3721100"/>
          <p14:tracePt t="17049" x="7927975" y="3721100"/>
          <p14:tracePt t="17052" x="7897813" y="3721100"/>
          <p14:tracePt t="17065" x="7867650" y="3706813"/>
          <p14:tracePt t="17070" x="7853363" y="3690938"/>
          <p14:tracePt t="17081" x="7823200" y="3690938"/>
          <p14:tracePt t="17085" x="7807325" y="3676650"/>
          <p14:tracePt t="17098" x="7777163" y="3662363"/>
          <p14:tracePt t="17101" x="7762875" y="3646488"/>
          <p14:tracePt t="17115" x="7732713" y="3632200"/>
          <p14:tracePt t="17119" x="7716838" y="3632200"/>
          <p14:tracePt t="17132" x="7688263" y="3616325"/>
          <p14:tracePt t="17136" x="7658100" y="3586163"/>
          <p14:tracePt t="17149" x="7627938" y="3571875"/>
          <p14:tracePt t="17150" x="7597775" y="3541713"/>
          <p14:tracePt t="17156" x="7581900" y="3511550"/>
          <p14:tracePt t="17165" x="7551738" y="3481388"/>
          <p14:tracePt t="17173" x="7523163" y="3451225"/>
          <p14:tracePt t="17182" x="7477125" y="3390900"/>
          <p14:tracePt t="17189" x="7446963" y="3346450"/>
          <p14:tracePt t="17198" x="7386638" y="3241675"/>
          <p14:tracePt t="17205" x="7356475" y="3151188"/>
          <p14:tracePt t="17214" x="7312025" y="3030538"/>
          <p14:tracePt t="17221" x="7251700" y="2895600"/>
          <p14:tracePt t="17231" x="7207250" y="2730500"/>
          <p14:tracePt t="17238" x="7162800" y="2581275"/>
          <p14:tracePt t="17248" x="7116763" y="2400300"/>
          <p14:tracePt t="17253" x="7072313" y="2220913"/>
          <p14:tracePt t="17265" x="7056438" y="2146300"/>
          <p14:tracePt t="17269" x="7011988" y="1995488"/>
          <p14:tracePt t="17281" x="6981825" y="1876425"/>
          <p14:tracePt t="17285" x="6967538" y="1846263"/>
          <p14:tracePt t="17298" x="6937375" y="1770063"/>
          <p14:tracePt t="17302" x="6921500" y="1711325"/>
          <p14:tracePt t="17315" x="6907213" y="1681163"/>
          <p14:tracePt t="17318" x="6891338" y="1651000"/>
          <p14:tracePt t="17332" x="6891338" y="1635125"/>
          <p14:tracePt t="17335" x="6891338" y="1620838"/>
          <p14:tracePt t="17348" x="6891338" y="1604963"/>
          <p14:tracePt t="17366" x="6891338" y="1590675"/>
          <p14:tracePt t="17367" x="6891338" y="1576388"/>
          <p14:tracePt t="17374" x="6907213" y="1560513"/>
          <p14:tracePt t="17383" x="6921500" y="1546225"/>
          <p14:tracePt t="17390" x="6937375" y="1530350"/>
          <p14:tracePt t="17399" x="6967538" y="1516063"/>
          <p14:tracePt t="17407" x="6981825" y="1500188"/>
          <p14:tracePt t="17415" x="6996113" y="1485900"/>
          <p14:tracePt t="17423" x="7011988" y="1470025"/>
          <p14:tracePt t="17432" x="7026275" y="1455738"/>
          <p14:tracePt t="17439" x="7042150" y="1455738"/>
          <p14:tracePt t="17448" x="7056438" y="1439863"/>
          <p14:tracePt t="17455" x="7072313" y="1439863"/>
          <p14:tracePt t="17465" x="7102475" y="1425575"/>
          <p14:tracePt t="17471" x="7116763" y="1411288"/>
          <p14:tracePt t="17481" x="7146925" y="1411288"/>
          <p14:tracePt t="17488" x="7162800" y="1411288"/>
          <p14:tracePt t="17498" x="7191375" y="1395413"/>
          <p14:tracePt t="17503" x="7221538" y="1395413"/>
          <p14:tracePt t="17515" x="7251700" y="1395413"/>
          <p14:tracePt t="17520" x="7312025" y="1395413"/>
          <p14:tracePt t="17531" x="7327900" y="1395413"/>
          <p14:tracePt t="17535" x="7402513" y="1395413"/>
          <p14:tracePt t="17549" x="7446963" y="1395413"/>
          <p14:tracePt t="17553" x="7477125" y="1395413"/>
          <p14:tracePt t="17565" x="7523163" y="1395413"/>
          <p14:tracePt t="17568" x="7597775" y="1395413"/>
          <p14:tracePt t="17582" x="7642225" y="1395413"/>
          <p14:tracePt t="17586" x="7716838" y="1395413"/>
          <p14:tracePt t="17599" x="7777163" y="1395413"/>
          <p14:tracePt t="17603" x="7837488" y="1395413"/>
          <p14:tracePt t="17616" x="7897813" y="1411288"/>
          <p14:tracePt t="17621" x="7958138" y="1411288"/>
          <p14:tracePt t="17632" x="8032750" y="1411288"/>
          <p14:tracePt t="17633" x="8077200" y="1411288"/>
          <p14:tracePt t="17641" x="8153400" y="1411288"/>
          <p14:tracePt t="17649" x="8197850" y="1411288"/>
          <p14:tracePt t="17657" x="8272463" y="1411288"/>
          <p14:tracePt t="17665" x="8318500" y="1411288"/>
          <p14:tracePt t="17673" x="8378825" y="1411288"/>
          <p14:tracePt t="17682" x="8437563" y="1425575"/>
          <p14:tracePt t="17689" x="8483600" y="1425575"/>
          <p14:tracePt t="17698" x="8513763" y="1425575"/>
          <p14:tracePt t="17705" x="8558213" y="1425575"/>
          <p14:tracePt t="17715" x="8604250" y="1439863"/>
          <p14:tracePt t="17722" x="8648700" y="1439863"/>
          <p14:tracePt t="17732" x="8709025" y="1455738"/>
          <p14:tracePt t="17738" x="8739188" y="1455738"/>
          <p14:tracePt t="17748" x="8783638" y="1470025"/>
          <p14:tracePt t="17754" x="8797925" y="1470025"/>
          <p14:tracePt t="17765" x="8843963" y="1485900"/>
          <p14:tracePt t="17770" x="8874125" y="1485900"/>
          <p14:tracePt t="17781" x="8918575" y="1500188"/>
          <p14:tracePt t="17786" x="8934450" y="1516063"/>
          <p14:tracePt t="17798" x="8964613" y="1530350"/>
          <p14:tracePt t="17802" x="8993188" y="1530350"/>
          <p14:tracePt t="17815" x="9023350" y="1546225"/>
          <p14:tracePt t="17818" x="9039225" y="1546225"/>
          <p14:tracePt t="17832" x="9069388" y="1560513"/>
          <p14:tracePt t="17836" x="9099550" y="1560513"/>
          <p14:tracePt t="17849" x="9113838" y="1576388"/>
          <p14:tracePt t="17854" x="9129713" y="1590675"/>
          <p14:tracePt t="17865" x="9144000" y="1590675"/>
          <p14:tracePt t="17868" x="9158288" y="1604963"/>
          <p14:tracePt t="17882" x="9174163" y="1620838"/>
          <p14:tracePt t="17887" x="9188450" y="1620838"/>
          <p14:tracePt t="17899" x="9204325" y="1635125"/>
          <p14:tracePt t="17903" x="9204325" y="1651000"/>
          <p14:tracePt t="17916" x="9218613" y="1665288"/>
          <p14:tracePt t="17924" x="9234488" y="1681163"/>
          <p14:tracePt t="17932" x="9234488" y="1695450"/>
          <p14:tracePt t="17939" x="9248775" y="1711325"/>
          <p14:tracePt t="17949" x="9264650" y="1725613"/>
          <p14:tracePt t="17956" x="9278938" y="1741488"/>
          <p14:tracePt t="17965" x="9278938" y="1755775"/>
          <p14:tracePt t="17972" x="9294813" y="1770063"/>
          <p14:tracePt t="17982" x="9309100" y="1785938"/>
          <p14:tracePt t="17988" x="9323388" y="1816100"/>
          <p14:tracePt t="17998" x="9339263" y="1830388"/>
          <p14:tracePt t="18004" x="9369425" y="1876425"/>
          <p14:tracePt t="18015" x="9383713" y="1906588"/>
          <p14:tracePt t="18020" x="9399588" y="1935163"/>
          <p14:tracePt t="18031" x="9413875" y="1951038"/>
          <p14:tracePt t="18036" x="9444038" y="2011363"/>
          <p14:tracePt t="18048" x="9459913" y="2025650"/>
          <p14:tracePt t="18053" x="9474200" y="2055813"/>
          <p14:tracePt t="18065" x="9490075" y="2085975"/>
          <p14:tracePt t="18069" x="9504363" y="2116138"/>
          <p14:tracePt t="18081" x="9534525" y="2130425"/>
          <p14:tracePt t="18085" x="9534525" y="2176463"/>
          <p14:tracePt t="18098" x="9548813" y="2220913"/>
          <p14:tracePt t="18102" x="9564688" y="2251075"/>
          <p14:tracePt t="18115" x="9564688" y="2295525"/>
          <p14:tracePt t="18118" x="9564688" y="2355850"/>
          <p14:tracePt t="18132" x="9564688" y="2400300"/>
          <p14:tracePt t="18134" x="9564688" y="2446338"/>
          <p14:tracePt t="18148" x="9564688" y="2490788"/>
          <p14:tracePt t="18151" x="9564688" y="2536825"/>
          <p14:tracePt t="18165" x="9548813" y="2581275"/>
          <p14:tracePt t="20796" x="9518650" y="2581275"/>
          <p14:tracePt t="20804" x="9490075" y="2581275"/>
          <p14:tracePt t="20812" x="9474200" y="2581275"/>
          <p14:tracePt t="20821" x="9429750" y="2581275"/>
          <p14:tracePt t="20828" x="9383713" y="2581275"/>
          <p14:tracePt t="20837" x="9309100" y="2565400"/>
          <p14:tracePt t="20844" x="9218613" y="2565400"/>
          <p14:tracePt t="20853" x="9144000" y="2565400"/>
          <p14:tracePt t="20860" x="9053513" y="2551113"/>
          <p14:tracePt t="20869" x="8964613" y="2551113"/>
          <p14:tracePt t="20876" x="8874125" y="2551113"/>
          <p14:tracePt t="20884" x="8797925" y="2536825"/>
          <p14:tracePt t="20892" x="8723313" y="2536825"/>
          <p14:tracePt t="20901" x="8693150" y="2536825"/>
          <p14:tracePt t="20909" x="8632825" y="2536825"/>
          <p14:tracePt t="20917" x="8588375" y="2520950"/>
          <p14:tracePt t="20925" x="8543925" y="2520950"/>
          <p14:tracePt t="20933" x="8497888" y="2506663"/>
          <p14:tracePt t="20941" x="8483600" y="2506663"/>
          <p14:tracePt t="20949" x="8453438" y="2506663"/>
          <p14:tracePt t="20957" x="8437563" y="2490788"/>
          <p14:tracePt t="20965" x="8423275" y="2490788"/>
          <p14:tracePt t="20973" x="8408988" y="2490788"/>
          <p14:tracePt t="20990" x="8393113" y="2476500"/>
          <p14:tracePt t="21047" x="8378825" y="2476500"/>
          <p14:tracePt t="21063" x="8378825" y="2460625"/>
          <p14:tracePt t="22621" x="8378825" y="2506663"/>
          <p14:tracePt t="22629" x="8378825" y="2536825"/>
          <p14:tracePt t="22636" x="8378825" y="2595563"/>
          <p14:tracePt t="22645" x="8393113" y="2671763"/>
          <p14:tracePt t="22653" x="8408988" y="2746375"/>
          <p14:tracePt t="22660" x="8423275" y="2836863"/>
          <p14:tracePt t="22669" x="8437563" y="2911475"/>
          <p14:tracePt t="22676" x="8467725" y="3001963"/>
          <p14:tracePt t="22686" x="8497888" y="3076575"/>
          <p14:tracePt t="22693" x="8543925" y="3151188"/>
          <p14:tracePt t="22700" x="8604250" y="3225800"/>
          <p14:tracePt t="22709" x="8648700" y="3302000"/>
          <p14:tracePt t="22717" x="8723313" y="3360738"/>
          <p14:tracePt t="22725" x="8797925" y="3421063"/>
          <p14:tracePt t="22733" x="8948738" y="3525838"/>
          <p14:tracePt t="22741" x="9053513" y="3586163"/>
          <p14:tracePt t="22749" x="9158288" y="3632200"/>
          <p14:tracePt t="22757" x="9234488" y="3662363"/>
          <p14:tracePt t="22765" x="9339263" y="3706813"/>
          <p14:tracePt t="22773" x="9459913" y="3736975"/>
          <p14:tracePt t="22781" x="9564688" y="3781425"/>
          <p14:tracePt t="22790" x="9655175" y="3797300"/>
          <p14:tracePt t="22797" x="9729788" y="3827463"/>
          <p14:tracePt t="22805" x="9759950" y="3827463"/>
          <p14:tracePt t="22813" x="9804400" y="3841750"/>
          <p14:tracePt t="22822" x="9850438" y="3856038"/>
          <p14:tracePt t="22830" x="9879013" y="3871913"/>
          <p14:tracePt t="22838" x="9909175" y="3886200"/>
          <p14:tracePt t="22846" x="9925050" y="3916363"/>
          <p14:tracePt t="22854" x="9939338" y="3932238"/>
          <p14:tracePt t="22862" x="9955213" y="3946525"/>
          <p14:tracePt t="22870" x="9955213" y="3976688"/>
          <p14:tracePt t="22878" x="9955213" y="4006850"/>
          <p14:tracePt t="22887" x="9969500" y="4037013"/>
          <p14:tracePt t="22894" x="9969500" y="4051300"/>
          <p14:tracePt t="22903" x="9969500" y="4081463"/>
          <p14:tracePt t="22910" x="9969500" y="4097338"/>
          <p14:tracePt t="22920" x="9969500" y="4111625"/>
          <p14:tracePt t="22927" x="9985375" y="4141788"/>
          <p14:tracePt t="22937" x="9985375" y="4156075"/>
          <p14:tracePt t="22943" x="9985375" y="4171950"/>
          <p14:tracePt t="22954" x="9985375" y="4186238"/>
          <p14:tracePt t="22959" x="9985375" y="4216400"/>
          <p14:tracePt t="22969" x="9985375" y="4246563"/>
          <p14:tracePt t="22976" x="9985375" y="4262438"/>
          <p14:tracePt t="22985" x="9985375" y="4292600"/>
          <p14:tracePt t="22992" x="9985375" y="4321175"/>
          <p14:tracePt t="23002" x="9999663" y="4351338"/>
          <p14:tracePt t="23007" x="9999663" y="4381500"/>
          <p14:tracePt t="23019" x="9999663" y="4411663"/>
          <p14:tracePt t="23024" x="9999663" y="4457700"/>
          <p14:tracePt t="23036" x="10015538" y="4486275"/>
          <p14:tracePt t="23041" x="10029825" y="4516438"/>
          <p14:tracePt t="23052" x="10029825" y="4546600"/>
          <p14:tracePt t="23057" x="10044113" y="4592638"/>
          <p14:tracePt t="23069" x="10059988" y="4622800"/>
          <p14:tracePt t="23073" x="10059988" y="4651375"/>
          <p14:tracePt t="23086" x="10090150" y="4711700"/>
          <p14:tracePt t="23091" x="10104438" y="4741863"/>
          <p14:tracePt t="23102" x="10104438" y="4802188"/>
          <p14:tracePt t="23105" x="10120313" y="4862513"/>
          <p14:tracePt t="23120" x="10134600" y="4922838"/>
          <p14:tracePt t="23121" x="10150475" y="4981575"/>
          <p14:tracePt t="23129" x="10164763" y="5057775"/>
          <p14:tracePt t="23137" x="10180638" y="5132388"/>
          <p14:tracePt t="23144" x="10194925" y="5192713"/>
          <p14:tracePt t="23153" x="10194925" y="5267325"/>
          <p14:tracePt t="23160" x="10210800" y="5327650"/>
          <p14:tracePt t="23170" x="10210800" y="5402263"/>
          <p14:tracePt t="23177" x="10210800" y="5462588"/>
          <p14:tracePt t="23186" x="10210800" y="5522913"/>
          <p14:tracePt t="23193" x="10210800" y="5597525"/>
          <p14:tracePt t="23201" x="10194925" y="5641975"/>
          <p14:tracePt t="23209" x="10164763" y="5688013"/>
          <p14:tracePt t="23218" x="10150475" y="5732463"/>
          <p14:tracePt t="23225" x="10104438" y="5792788"/>
          <p14:tracePt t="23235" x="10074275" y="5822950"/>
          <p14:tracePt t="23241" x="10044113" y="5867400"/>
          <p14:tracePt t="23252" x="9999663" y="5897563"/>
          <p14:tracePt t="23258" x="9955213" y="5942013"/>
          <p14:tracePt t="23268" x="9894888" y="5972175"/>
          <p14:tracePt t="23273" x="9850438" y="6018213"/>
          <p14:tracePt t="23285" x="9790113" y="6048375"/>
          <p14:tracePt t="23290" x="9744075" y="6076950"/>
          <p14:tracePt t="23302" x="9683750" y="6107113"/>
          <p14:tracePt t="23306" x="9639300" y="6137275"/>
          <p14:tracePt t="23319" x="9609138" y="6153150"/>
          <p14:tracePt t="23323" x="9564688" y="6167438"/>
          <p14:tracePt t="23335" x="9518650" y="6197600"/>
          <p14:tracePt t="23339" x="9490075" y="6213475"/>
          <p14:tracePt t="23352" x="9444038" y="6227763"/>
          <p14:tracePt t="23356" x="9413875" y="6257925"/>
          <p14:tracePt t="23369" x="9383713" y="6272213"/>
          <p14:tracePt t="23373" x="9369425" y="6288088"/>
          <p14:tracePt t="23386" x="9339263" y="6302375"/>
          <p14:tracePt t="23388" x="9323388" y="6318250"/>
          <p14:tracePt t="23395" x="9309100" y="6332538"/>
          <p14:tracePt t="23403" x="9294813" y="6348413"/>
          <p14:tracePt t="23411" x="9278938" y="6348413"/>
          <p14:tracePt t="23420" x="9264650" y="6362700"/>
          <p14:tracePt t="23427" x="9248775" y="6362700"/>
          <p14:tracePt t="23436" x="9234488" y="6378575"/>
          <p14:tracePt t="23443" x="9218613" y="6378575"/>
          <p14:tracePt t="23453" x="9204325" y="6392863"/>
          <p14:tracePt t="23460" x="9188450" y="6407150"/>
          <p14:tracePt t="23470" x="9174163" y="6423025"/>
          <p14:tracePt t="23476" x="9144000" y="6437313"/>
          <p14:tracePt t="23486" x="9113838" y="6453188"/>
          <p14:tracePt t="23492" x="9099550" y="6467475"/>
          <p14:tracePt t="23502" x="9053513" y="6483350"/>
          <p14:tracePt t="23508" x="9023350" y="6497638"/>
          <p14:tracePt t="23519" x="8978900" y="6497638"/>
          <p14:tracePt t="23525" x="8934450" y="6513513"/>
          <p14:tracePt t="23536" x="8904288" y="6527800"/>
          <p14:tracePt t="23541" x="8874125" y="6527800"/>
          <p14:tracePt t="23552" x="8797925" y="6542088"/>
          <p14:tracePt t="23557" x="8769350" y="6557963"/>
          <p14:tracePt t="23569" x="8739188" y="6557963"/>
          <p14:tracePt t="23573" x="8709025" y="6572250"/>
          <p14:tracePt t="23586" x="8662988" y="6572250"/>
          <p14:tracePt t="23589" x="8604250" y="6572250"/>
          <p14:tracePt t="23603" x="8558213" y="6572250"/>
          <p14:tracePt t="23608" x="8528050" y="6572250"/>
          <p14:tracePt t="23619" x="8483600" y="6572250"/>
          <p14:tracePt t="23623" x="8423275" y="6572250"/>
          <p14:tracePt t="23636" x="8378825" y="6557963"/>
          <p14:tracePt t="23640" x="8318500" y="6527800"/>
          <p14:tracePt t="23653" x="8272463" y="6513513"/>
          <p14:tracePt t="23658" x="8228013" y="6483350"/>
          <p14:tracePt t="23670" x="8183563" y="6467475"/>
          <p14:tracePt t="23671" x="8137525" y="6437313"/>
          <p14:tracePt t="23678" x="8093075" y="6423025"/>
          <p14:tracePt t="23686" x="8048625" y="6392863"/>
          <p14:tracePt t="23693" x="7988300" y="6362700"/>
          <p14:tracePt t="23703" x="7942263" y="6332538"/>
          <p14:tracePt t="23710" x="7883525" y="6302375"/>
          <p14:tracePt t="23719" x="7823200" y="6272213"/>
          <p14:tracePt t="23726" x="7777163" y="6242050"/>
          <p14:tracePt t="23735" x="7716838" y="6197600"/>
          <p14:tracePt t="23742" x="7702550" y="6183313"/>
          <p14:tracePt t="23752" x="7642225" y="6167438"/>
          <p14:tracePt t="23758" x="7612063" y="6137275"/>
          <p14:tracePt t="23769" x="7567613" y="6122988"/>
          <p14:tracePt t="23774" x="7537450" y="6092825"/>
          <p14:tracePt t="23785" x="7507288" y="6092825"/>
          <p14:tracePt t="23790" x="7493000" y="6076950"/>
          <p14:tracePt t="23803" x="7477125" y="6062663"/>
          <p14:tracePt t="23807" x="7462838" y="6062663"/>
          <p14:tracePt t="23819" x="7446963" y="6062663"/>
          <p14:tracePt t="23823" x="7432675" y="6048375"/>
          <p14:tracePt t="23835" x="7416800" y="6048375"/>
          <p14:tracePt t="23839" x="7402513" y="6032500"/>
          <p14:tracePt t="23856" x="7386638" y="6018213"/>
          <p14:tracePt t="23869" x="7372350" y="6018213"/>
          <p14:tracePt t="23874" x="7372350" y="6002338"/>
          <p14:tracePt t="23886" x="7356475" y="6002338"/>
          <p14:tracePt t="23890" x="7356475" y="5988050"/>
          <p14:tracePt t="23903" x="7342188" y="5972175"/>
          <p14:tracePt t="23907" x="7327900" y="5957888"/>
          <p14:tracePt t="23920" x="7327900" y="5942013"/>
          <p14:tracePt t="23924" x="7312025" y="5911850"/>
          <p14:tracePt t="23936" x="7297738" y="5897563"/>
          <p14:tracePt t="23937" x="7281863" y="5853113"/>
          <p14:tracePt t="23944" x="7267575" y="5807075"/>
          <p14:tracePt t="23953" x="7251700" y="5762625"/>
          <p14:tracePt t="23960" x="7237413" y="5702300"/>
          <p14:tracePt t="23969" x="7221538" y="5641975"/>
          <p14:tracePt t="23976" x="7191375" y="5553075"/>
          <p14:tracePt t="23987" x="7177088" y="5492750"/>
          <p14:tracePt t="23992" x="7162800" y="5432425"/>
          <p14:tracePt t="24002" x="7146925" y="5357813"/>
          <p14:tracePt t="24008" x="7132638" y="5341938"/>
          <p14:tracePt t="24019" x="7132638" y="5281613"/>
          <p14:tracePt t="24025" x="7116763" y="5237163"/>
          <p14:tracePt t="24035" x="7102475" y="5192713"/>
          <p14:tracePt t="24040" x="7102475" y="5146675"/>
          <p14:tracePt t="24052" x="7086600" y="5116513"/>
          <p14:tracePt t="24057" x="7086600" y="5072063"/>
          <p14:tracePt t="24069" x="7086600" y="5027613"/>
          <p14:tracePt t="24074" x="7086600" y="4997450"/>
          <p14:tracePt t="24085" x="7086600" y="4967288"/>
          <p14:tracePt t="24089" x="7086600" y="4937125"/>
          <p14:tracePt t="24103" x="7086600" y="4892675"/>
          <p14:tracePt t="24107" x="7086600" y="4862513"/>
          <p14:tracePt t="24119" x="7086600" y="4832350"/>
          <p14:tracePt t="24123" x="7102475" y="4772025"/>
          <p14:tracePt t="24136" x="7116763" y="4741863"/>
          <p14:tracePt t="24139" x="7132638" y="4697413"/>
          <p14:tracePt t="24152" x="7162800" y="4651375"/>
          <p14:tracePt t="24156" x="7177088" y="4606925"/>
          <p14:tracePt t="24170" x="7207250" y="4562475"/>
          <p14:tracePt t="24174" x="7221538" y="4502150"/>
          <p14:tracePt t="24186" x="7251700" y="4457700"/>
          <p14:tracePt t="24187" x="7281863" y="4397375"/>
          <p14:tracePt t="24194" x="7312025" y="4351338"/>
          <p14:tracePt t="24202" x="7327900" y="4292600"/>
          <p14:tracePt t="24210" x="7356475" y="4246563"/>
          <p14:tracePt t="24219" x="7386638" y="4202113"/>
          <p14:tracePt t="24226" x="7416800" y="4141788"/>
          <p14:tracePt t="24236" x="7446963" y="4097338"/>
          <p14:tracePt t="24243" x="7462838" y="4081463"/>
          <p14:tracePt t="24252" x="7493000" y="4037013"/>
          <p14:tracePt t="24259" x="7507288" y="3990975"/>
          <p14:tracePt t="24268" x="7523163" y="3962400"/>
          <p14:tracePt t="24275" x="7551738" y="3932238"/>
          <p14:tracePt t="24285" x="7567613" y="3902075"/>
          <p14:tracePt t="24291" x="7597775" y="3871913"/>
          <p14:tracePt t="24302" x="7612063" y="3856038"/>
          <p14:tracePt t="24307" x="7627938" y="3841750"/>
          <p14:tracePt t="24318" x="7642225" y="3827463"/>
          <p14:tracePt t="24323" x="7658100" y="3811588"/>
          <p14:tracePt t="24335" x="7672388" y="3797300"/>
          <p14:tracePt t="24339" x="7688263" y="3781425"/>
          <p14:tracePt t="24352" x="7702550" y="3767138"/>
          <p14:tracePt t="24356" x="7716838" y="3751263"/>
          <p14:tracePt t="24370" x="7732713" y="3736975"/>
          <p14:tracePt t="24376" x="7747000" y="3721100"/>
          <p14:tracePt t="24386" x="7777163" y="3706813"/>
          <p14:tracePt t="24388" x="7807325" y="3690938"/>
          <p14:tracePt t="24397" x="7823200" y="3676650"/>
          <p14:tracePt t="24404" x="7853363" y="3662363"/>
          <p14:tracePt t="24412" x="7883525" y="3646488"/>
          <p14:tracePt t="24420" x="7912100" y="3632200"/>
          <p14:tracePt t="24428" x="7942263" y="3616325"/>
          <p14:tracePt t="24436" x="7972425" y="3616325"/>
          <p14:tracePt t="24444" x="7988300" y="3602038"/>
          <p14:tracePt t="24453" x="8018463" y="3602038"/>
          <p14:tracePt t="24460" x="8048625" y="3602038"/>
          <p14:tracePt t="24469" x="8077200" y="3586163"/>
          <p14:tracePt t="24477" x="8093075" y="3586163"/>
          <p14:tracePt t="24487" x="8123238" y="3586163"/>
          <p14:tracePt t="24493" x="8153400" y="3586163"/>
          <p14:tracePt t="24502" x="8167688" y="3586163"/>
          <p14:tracePt t="24509" x="8213725" y="3586163"/>
          <p14:tracePt t="24519" x="8258175" y="3586163"/>
          <p14:tracePt t="24526" x="8288338" y="3586163"/>
          <p14:tracePt t="24535" x="8332788" y="3586163"/>
          <p14:tracePt t="24541" x="8362950" y="3586163"/>
          <p14:tracePt t="24553" x="8393113" y="3586163"/>
          <p14:tracePt t="24557" x="8437563" y="3586163"/>
          <p14:tracePt t="24569" x="8483600" y="3586163"/>
          <p14:tracePt t="24573" x="8543925" y="3602038"/>
          <p14:tracePt t="24586" x="8588375" y="3602038"/>
          <p14:tracePt t="24590" x="8648700" y="3616325"/>
          <p14:tracePt t="24603" x="8709025" y="3632200"/>
          <p14:tracePt t="24608" x="8783638" y="3632200"/>
          <p14:tracePt t="24619" x="8843963" y="3646488"/>
          <p14:tracePt t="24623" x="8904288" y="3662363"/>
          <p14:tracePt t="24636" x="8964613" y="3690938"/>
          <p14:tracePt t="24640" x="8993188" y="3690938"/>
          <p14:tracePt t="24652" x="9069388" y="3706813"/>
          <p14:tracePt t="24656" x="9129713" y="3736975"/>
          <p14:tracePt t="24669" x="9144000" y="3736975"/>
          <p14:tracePt t="24672" x="9174163" y="3767138"/>
          <p14:tracePt t="24686" x="9204325" y="3781425"/>
          <p14:tracePt t="24692" x="9248775" y="3797300"/>
          <p14:tracePt t="24703" x="9278938" y="3811588"/>
          <p14:tracePt t="24704" x="9309100" y="3827463"/>
          <p14:tracePt t="24710" x="9339263" y="3841750"/>
          <p14:tracePt t="24719" x="9353550" y="3856038"/>
          <p14:tracePt t="24727" x="9383713" y="3871913"/>
          <p14:tracePt t="24736" x="9399588" y="3886200"/>
          <p14:tracePt t="24743" x="9413875" y="3902075"/>
          <p14:tracePt t="24752" x="9444038" y="3932238"/>
          <p14:tracePt t="24759" x="9459913" y="3946525"/>
          <p14:tracePt t="24769" x="9474200" y="3962400"/>
          <p14:tracePt t="24775" x="9490075" y="3990975"/>
          <p14:tracePt t="24785" x="9504363" y="4006850"/>
          <p14:tracePt t="24791" x="9518650" y="4037013"/>
          <p14:tracePt t="24802" x="9534525" y="4051300"/>
          <p14:tracePt t="24808" x="9548813" y="4081463"/>
          <p14:tracePt t="24819" x="9564688" y="4111625"/>
          <p14:tracePt t="24823" x="9578975" y="4127500"/>
          <p14:tracePt t="24836" x="9609138" y="4156075"/>
          <p14:tracePt t="24842" x="9639300" y="4202113"/>
          <p14:tracePt t="24852" x="9655175" y="4216400"/>
          <p14:tracePt t="24856" x="9683750" y="4246563"/>
          <p14:tracePt t="24869" x="9699625" y="4276725"/>
          <p14:tracePt t="24874" x="9744075" y="4306888"/>
          <p14:tracePt t="24886" x="9759950" y="4351338"/>
          <p14:tracePt t="24890" x="9790113" y="4381500"/>
          <p14:tracePt t="24902" x="9820275" y="4411663"/>
          <p14:tracePt t="24907" x="9834563" y="4457700"/>
          <p14:tracePt t="24920" x="9864725" y="4502150"/>
          <p14:tracePt t="24924" x="9879013" y="4532313"/>
          <p14:tracePt t="24937" x="9894888" y="4576763"/>
          <p14:tracePt t="24938" x="9925050" y="4622800"/>
          <p14:tracePt t="24945" x="9925050" y="4667250"/>
          <p14:tracePt t="24953" x="9939338" y="4711700"/>
          <p14:tracePt t="24961" x="9955213" y="4757738"/>
          <p14:tracePt t="24969" x="9955213" y="4802188"/>
          <p14:tracePt t="24977" x="9969500" y="4862513"/>
          <p14:tracePt t="24986" x="9969500" y="4922838"/>
          <p14:tracePt t="24993" x="9985375" y="4981575"/>
          <p14:tracePt t="25002" x="9985375" y="5041900"/>
          <p14:tracePt t="25009" x="9985375" y="5102225"/>
          <p14:tracePt t="25019" x="9985375" y="5176838"/>
          <p14:tracePt t="25025" x="9985375" y="5237163"/>
          <p14:tracePt t="25036" x="9985375" y="5311775"/>
          <p14:tracePt t="25042" x="9985375" y="5387975"/>
          <p14:tracePt t="25053" x="9985375" y="5462588"/>
          <p14:tracePt t="25059" x="9985375" y="5537200"/>
          <p14:tracePt t="25069" x="9969500" y="5611813"/>
          <p14:tracePt t="25074" x="9955213" y="5657850"/>
          <p14:tracePt t="25086" x="9939338" y="5732463"/>
          <p14:tracePt t="25090" x="9939338" y="5762625"/>
          <p14:tracePt t="25103" x="9925050" y="5807075"/>
          <p14:tracePt t="25108" x="9909175" y="5853113"/>
          <p14:tracePt t="25119" x="9894888" y="5897563"/>
          <p14:tracePt t="25123" x="9894888" y="5927725"/>
          <p14:tracePt t="25136" x="9879013" y="5957888"/>
          <p14:tracePt t="25142" x="9864725" y="5988050"/>
          <p14:tracePt t="25152" x="9864725" y="6018213"/>
          <p14:tracePt t="25155" x="9850438" y="6048375"/>
          <p14:tracePt t="25170" x="9834563" y="6076950"/>
          <p14:tracePt t="25175" x="9834563" y="6092825"/>
          <p14:tracePt t="25186" x="9820275" y="6107113"/>
          <p14:tracePt t="25190" x="9804400" y="6122988"/>
          <p14:tracePt t="25202" x="9790113" y="6153150"/>
          <p14:tracePt t="25204" x="9790113" y="6167438"/>
          <p14:tracePt t="25220" x="9774238" y="6167438"/>
          <p14:tracePt t="25221" x="9759950" y="6183313"/>
          <p14:tracePt t="25227" x="9744075" y="6197600"/>
          <p14:tracePt t="25236" x="9729788" y="6197600"/>
          <p14:tracePt t="25243" x="9729788" y="6213475"/>
          <p14:tracePt t="25254" x="9713913" y="6213475"/>
          <p14:tracePt t="25260" x="9699625" y="6213475"/>
          <p14:tracePt t="25270" x="9683750" y="6227763"/>
          <p14:tracePt t="25284" x="9669463" y="6227763"/>
          <p14:tracePt t="25301" x="9655175" y="6242050"/>
          <p14:tracePt t="25317" x="9639300" y="6242050"/>
          <p14:tracePt t="25325" x="9625013" y="6257925"/>
          <p14:tracePt t="25332" x="9609138" y="6257925"/>
          <p14:tracePt t="25349" x="9594850" y="6257925"/>
          <p14:tracePt t="26842" x="9594850" y="6242050"/>
          <p14:tracePt t="26850" x="9594850" y="6227763"/>
          <p14:tracePt t="26858" x="9594850" y="6213475"/>
          <p14:tracePt t="26866" x="9594850" y="6197600"/>
          <p14:tracePt t="26874" x="9609138" y="6183313"/>
          <p14:tracePt t="26882" x="9625013" y="6167438"/>
          <p14:tracePt t="26890" x="9639300" y="6153150"/>
          <p14:tracePt t="26898" x="9655175" y="6122988"/>
          <p14:tracePt t="26906" x="9669463" y="6092825"/>
          <p14:tracePt t="26914" x="9683750" y="6048375"/>
          <p14:tracePt t="26923" x="9683750" y="6018213"/>
          <p14:tracePt t="26930" x="9699625" y="5972175"/>
          <p14:tracePt t="26939" x="9699625" y="5911850"/>
          <p14:tracePt t="26946" x="9699625" y="5853113"/>
          <p14:tracePt t="26954" x="9699625" y="5732463"/>
          <p14:tracePt t="26962" x="9699625" y="5641975"/>
          <p14:tracePt t="26971" x="9683750" y="5581650"/>
          <p14:tracePt t="26979" x="9655175" y="5492750"/>
          <p14:tracePt t="26987" x="9609138" y="5402263"/>
          <p14:tracePt t="26996" x="9578975" y="5327650"/>
          <p14:tracePt t="27003" x="9534525" y="5267325"/>
          <p14:tracePt t="27011" x="9474200" y="5207000"/>
          <p14:tracePt t="27019" x="9444038" y="5146675"/>
          <p14:tracePt t="27028" x="9383713" y="5102225"/>
          <p14:tracePt t="27035" x="9323388" y="5057775"/>
          <p14:tracePt t="27044" x="9264650" y="5011738"/>
          <p14:tracePt t="27051" x="9204325" y="4967288"/>
          <p14:tracePt t="27060" x="9144000" y="4922838"/>
          <p14:tracePt t="27067" x="9099550" y="4876800"/>
          <p14:tracePt t="27076" x="9069388" y="4862513"/>
          <p14:tracePt t="27083" x="9023350" y="4816475"/>
          <p14:tracePt t="27092" x="8978900" y="4802188"/>
          <p14:tracePt t="27100" x="8948738" y="4772025"/>
          <p14:tracePt t="27108" x="8904288" y="4757738"/>
          <p14:tracePt t="27116" x="8874125" y="4741863"/>
          <p14:tracePt t="27124" x="8858250" y="4727575"/>
          <p14:tracePt t="27132" x="8828088" y="4727575"/>
          <p14:tracePt t="27141" x="8797925" y="4727575"/>
          <p14:tracePt t="27148" x="8783638" y="4711700"/>
          <p14:tracePt t="27157" x="8769350" y="4711700"/>
          <p14:tracePt t="27164" x="8753475" y="4711700"/>
          <p14:tracePt t="27174" x="8739188" y="4711700"/>
          <p14:tracePt t="27181" x="8723313" y="4711700"/>
          <p14:tracePt t="27190" x="8709025" y="4711700"/>
          <p14:tracePt t="27204" x="8693150" y="4711700"/>
          <p14:tracePt t="27230" x="8678863" y="4711700"/>
          <p14:tracePt t="27254" x="8662988" y="4711700"/>
          <p14:tracePt t="27262" x="8662988" y="4727575"/>
          <p14:tracePt t="27270" x="8662988" y="4741863"/>
          <p14:tracePt t="27278" x="8648700" y="4757738"/>
          <p14:tracePt t="27285" x="8648700" y="4772025"/>
          <p14:tracePt t="27293" x="8632825" y="4786313"/>
          <p14:tracePt t="27301" x="8632825" y="4816475"/>
          <p14:tracePt t="27310" x="8618538" y="4832350"/>
          <p14:tracePt t="27318" x="8618538" y="4846638"/>
          <p14:tracePt t="27326" x="8604250" y="4862513"/>
          <p14:tracePt t="27334" x="8588375" y="4892675"/>
          <p14:tracePt t="27343" x="8588375" y="4906963"/>
          <p14:tracePt t="27350" x="8558213" y="4922838"/>
          <p14:tracePt t="27358" x="8558213" y="4951413"/>
          <p14:tracePt t="27366" x="8543925" y="4967288"/>
          <p14:tracePt t="27374" x="8528050" y="4997450"/>
          <p14:tracePt t="27382" x="8513763" y="5027613"/>
          <p14:tracePt t="27390" x="8497888" y="5041900"/>
          <p14:tracePt t="27398" x="8483600" y="5072063"/>
          <p14:tracePt t="27407" x="8467725" y="5102225"/>
          <p14:tracePt t="27415" x="8467725" y="5116513"/>
          <p14:tracePt t="27423" x="8453438" y="5146675"/>
          <p14:tracePt t="27431" x="8437563" y="5176838"/>
          <p14:tracePt t="27439" x="8423275" y="5192713"/>
          <p14:tracePt t="27447" x="8408988" y="5222875"/>
          <p14:tracePt t="27456" x="8408988" y="5253038"/>
          <p14:tracePt t="27463" x="8393113" y="5267325"/>
          <p14:tracePt t="27473" x="8378825" y="5297488"/>
          <p14:tracePt t="27480" x="8378825" y="5311775"/>
          <p14:tracePt t="27489" x="8362950" y="53276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2" y="2027246"/>
            <a:ext cx="40957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02" y="4975034"/>
            <a:ext cx="1354503" cy="1443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590" y="3617721"/>
            <a:ext cx="529081" cy="609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814" y="310623"/>
            <a:ext cx="4019437" cy="1354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0"/>
          <a:stretch/>
        </p:blipFill>
        <p:spPr>
          <a:xfrm>
            <a:off x="2279651" y="659216"/>
            <a:ext cx="2378103" cy="14535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96426" y="3594672"/>
            <a:ext cx="831825" cy="8931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0076B0"/>
                </a:solidFill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719" y="3991826"/>
            <a:ext cx="395412" cy="3890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3D15BC2F-A35B-BF47-B241-FA19E6900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7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69"/>
    </mc:Choice>
    <mc:Fallback xmlns="">
      <p:transition spd="slow" advTm="27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95" x="8348663" y="5327650"/>
          <p14:tracePt t="4405" x="8318500" y="5311775"/>
          <p14:tracePt t="4411" x="8302625" y="5297488"/>
          <p14:tracePt t="4418" x="8272463" y="5281613"/>
          <p14:tracePt t="4427" x="8228013" y="5237163"/>
          <p14:tracePt t="4434" x="8137525" y="5176838"/>
          <p14:tracePt t="4443" x="8062913" y="5102225"/>
          <p14:tracePt t="4451" x="7972425" y="5027613"/>
          <p14:tracePt t="4459" x="7927975" y="4967288"/>
          <p14:tracePt t="4467" x="7837488" y="4876800"/>
          <p14:tracePt t="4475" x="7688263" y="4741863"/>
          <p14:tracePt t="4482" x="7597775" y="4622800"/>
          <p14:tracePt t="4491" x="7507288" y="4502150"/>
          <p14:tracePt t="4499" x="7416800" y="4381500"/>
          <p14:tracePt t="4507" x="7372350" y="4306888"/>
          <p14:tracePt t="4515" x="7297738" y="4202113"/>
          <p14:tracePt t="4523" x="7221538" y="4081463"/>
          <p14:tracePt t="4532" x="7162800" y="3990975"/>
          <p14:tracePt t="4540" x="7102475" y="3886200"/>
          <p14:tracePt t="4548" x="7056438" y="3827463"/>
          <p14:tracePt t="4556" x="7011988" y="3751263"/>
          <p14:tracePt t="4565" x="6981825" y="3690938"/>
          <p14:tracePt t="4572" x="6967538" y="3676650"/>
          <p14:tracePt t="4581" x="6907213" y="3602038"/>
          <p14:tracePt t="4588" x="6891338" y="3586163"/>
          <p14:tracePt t="4598" x="6846888" y="3525838"/>
          <p14:tracePt t="4604" x="6816725" y="3481388"/>
          <p14:tracePt t="4614" x="6786563" y="3451225"/>
          <p14:tracePt t="4620" x="6756400" y="3406775"/>
          <p14:tracePt t="4631" x="6726238" y="3360738"/>
          <p14:tracePt t="4638" x="6696075" y="3332163"/>
          <p14:tracePt t="4647" x="6651625" y="3286125"/>
          <p14:tracePt t="4652" x="6635750" y="3225800"/>
          <p14:tracePt t="4664" x="6591300" y="3167063"/>
          <p14:tracePt t="4668" x="6561138" y="3121025"/>
          <p14:tracePt t="4681" x="6530975" y="3046413"/>
          <p14:tracePt t="4685" x="6516688" y="3001963"/>
          <p14:tracePt t="4697" x="6486525" y="2925763"/>
          <p14:tracePt t="4702" x="6456363" y="2867025"/>
          <p14:tracePt t="4715" x="6442075" y="2806700"/>
          <p14:tracePt t="4720" x="6411913" y="2746375"/>
          <p14:tracePt t="4732" x="6396038" y="2686050"/>
          <p14:tracePt t="4736" x="6365875" y="2625725"/>
          <p14:tracePt t="4748" x="6351588" y="2581275"/>
          <p14:tracePt t="4753" x="6321425" y="2520950"/>
          <p14:tracePt t="4764" x="6305550" y="2490788"/>
          <p14:tracePt t="4768" x="6291263" y="2460625"/>
          <p14:tracePt t="4782" x="6275388" y="2430463"/>
          <p14:tracePt t="4785" x="6261100" y="2386013"/>
          <p14:tracePt t="4798" x="6246813" y="2371725"/>
          <p14:tracePt t="4803" x="6230938" y="2341563"/>
          <p14:tracePt t="4814" x="6216650" y="2311400"/>
          <p14:tracePt t="4818" x="6216650" y="2295525"/>
          <p14:tracePt t="4832" x="6200775" y="2281238"/>
          <p14:tracePt t="4834" x="6200775" y="2251075"/>
          <p14:tracePt t="4840" x="6186488" y="2235200"/>
          <p14:tracePt t="4848" x="6186488" y="2220913"/>
          <p14:tracePt t="4856" x="6186488" y="2206625"/>
          <p14:tracePt t="4865" x="6186488" y="2190750"/>
          <p14:tracePt t="5881" x="6186488" y="2206625"/>
          <p14:tracePt t="5889" x="6186488" y="2220913"/>
          <p14:tracePt t="5896" x="6186488" y="2235200"/>
          <p14:tracePt t="5904" x="6186488" y="2251075"/>
          <p14:tracePt t="5912" x="6186488" y="2265363"/>
          <p14:tracePt t="5920" x="6186488" y="2295525"/>
          <p14:tracePt t="5928" x="6186488" y="2325688"/>
          <p14:tracePt t="5936" x="6186488" y="2341563"/>
          <p14:tracePt t="5944" x="6186488" y="2371725"/>
          <p14:tracePt t="5952" x="6186488" y="2400300"/>
          <p14:tracePt t="5960" x="6186488" y="2430463"/>
          <p14:tracePt t="5969" x="6186488" y="2446338"/>
          <p14:tracePt t="5977" x="6170613" y="2476500"/>
          <p14:tracePt t="5985" x="6170613" y="2506663"/>
          <p14:tracePt t="5993" x="6170613" y="2520950"/>
          <p14:tracePt t="6000" x="6170613" y="2551113"/>
          <p14:tracePt t="6009" x="6170613" y="2581275"/>
          <p14:tracePt t="6017" x="6170613" y="2595563"/>
          <p14:tracePt t="6025" x="6170613" y="2625725"/>
          <p14:tracePt t="6033" x="6170613" y="2655888"/>
          <p14:tracePt t="6041" x="6170613" y="2686050"/>
          <p14:tracePt t="6049" x="6170613" y="2716213"/>
          <p14:tracePt t="6057" x="6170613" y="2746375"/>
          <p14:tracePt t="6065" x="6170613" y="2776538"/>
          <p14:tracePt t="6073" x="6170613" y="2790825"/>
          <p14:tracePt t="6082" x="6170613" y="2820988"/>
          <p14:tracePt t="6089" x="6170613" y="2851150"/>
          <p14:tracePt t="6098" x="6170613" y="2867025"/>
          <p14:tracePt t="6106" x="6170613" y="2895600"/>
          <p14:tracePt t="6115" x="6170613" y="2911475"/>
          <p14:tracePt t="6122" x="6170613" y="2941638"/>
          <p14:tracePt t="6131" x="6170613" y="2971800"/>
          <p14:tracePt t="6138" x="6170613" y="3001963"/>
          <p14:tracePt t="6148" x="6170613" y="3030538"/>
          <p14:tracePt t="6154" x="6170613" y="3060700"/>
          <p14:tracePt t="6164" x="6170613" y="3090863"/>
          <p14:tracePt t="6170" x="6170613" y="3121025"/>
          <p14:tracePt t="6181" x="6170613" y="3151188"/>
          <p14:tracePt t="6187" x="6170613" y="3181350"/>
          <p14:tracePt t="6198" x="6170613" y="3211513"/>
          <p14:tracePt t="6203" x="6170613" y="3241675"/>
          <p14:tracePt t="6214" x="6170613" y="3255963"/>
          <p14:tracePt t="6219" x="6170613" y="3286125"/>
          <p14:tracePt t="6231" x="6170613" y="3316288"/>
          <p14:tracePt t="6236" x="6170613" y="3332163"/>
          <p14:tracePt t="6248" x="6170613" y="3360738"/>
          <p14:tracePt t="6251" x="6170613" y="3390900"/>
          <p14:tracePt t="6265" x="6170613" y="3421063"/>
          <p14:tracePt t="6269" x="6170613" y="3451225"/>
          <p14:tracePt t="6281" x="6170613" y="3481388"/>
          <p14:tracePt t="6283" x="6170613" y="3511550"/>
          <p14:tracePt t="6298" x="6170613" y="3541713"/>
          <p14:tracePt t="6302" x="6186488" y="3571875"/>
          <p14:tracePt t="6315" x="6186488" y="3602038"/>
          <p14:tracePt t="6316" x="6186488" y="3616325"/>
          <p14:tracePt t="6323" x="6186488" y="3646488"/>
          <p14:tracePt t="6332" x="6186488" y="3676650"/>
          <p14:tracePt t="6340" x="6186488" y="3706813"/>
          <p14:tracePt t="6348" x="6186488" y="3721100"/>
          <p14:tracePt t="6356" x="6186488" y="3736975"/>
          <p14:tracePt t="6366" x="6186488" y="3767138"/>
          <p14:tracePt t="6372" x="6186488" y="3781425"/>
          <p14:tracePt t="6382" x="6186488" y="3811588"/>
          <p14:tracePt t="6388" x="6186488" y="3841750"/>
          <p14:tracePt t="6398" x="6186488" y="3856038"/>
          <p14:tracePt t="6404" x="6186488" y="3886200"/>
          <p14:tracePt t="6414" x="6186488" y="3902075"/>
          <p14:tracePt t="6421" x="6186488" y="3932238"/>
          <p14:tracePt t="6431" x="6186488" y="3946525"/>
          <p14:tracePt t="6437" x="6186488" y="3976688"/>
          <p14:tracePt t="6448" x="6186488" y="3990975"/>
          <p14:tracePt t="6453" x="6186488" y="4006850"/>
          <p14:tracePt t="6465" x="6186488" y="4021138"/>
          <p14:tracePt t="6470" x="6186488" y="4037013"/>
          <p14:tracePt t="6481" x="6186488" y="4051300"/>
          <p14:tracePt t="6485" x="6186488" y="4067175"/>
          <p14:tracePt t="6502" x="6186488" y="4081463"/>
          <p14:tracePt t="6518" x="6186488" y="4097338"/>
          <p14:tracePt t="6548" x="6186488" y="4111625"/>
          <p14:tracePt t="6583" x="6186488" y="4127500"/>
          <p14:tracePt t="6648" x="6186488" y="4141788"/>
          <p14:tracePt t="6672" x="6186488" y="4156075"/>
          <p14:tracePt t="6687" x="6186488" y="4171950"/>
          <p14:tracePt t="6704" x="6186488" y="4186238"/>
          <p14:tracePt t="6720" x="6186488" y="4202113"/>
          <p14:tracePt t="6736" x="6186488" y="4216400"/>
          <p14:tracePt t="6743" x="6186488" y="4232275"/>
          <p14:tracePt t="6760" x="6186488" y="4246563"/>
          <p14:tracePt t="6776" x="6186488" y="4262438"/>
          <p14:tracePt t="6785" x="6186488" y="4292600"/>
          <p14:tracePt t="6792" x="6186488" y="4306888"/>
          <p14:tracePt t="6800" x="6186488" y="4321175"/>
          <p14:tracePt t="6808" x="6186488" y="4351338"/>
          <p14:tracePt t="6816" x="6170613" y="4367213"/>
          <p14:tracePt t="7665" x="6186488" y="4367213"/>
          <p14:tracePt t="7673" x="6216650" y="4397375"/>
          <p14:tracePt t="7682" x="6275388" y="4441825"/>
          <p14:tracePt t="7688" x="6396038" y="4516438"/>
          <p14:tracePt t="7696" x="6500813" y="4576763"/>
          <p14:tracePt t="7704" x="6635750" y="4637088"/>
          <p14:tracePt t="7712" x="6772275" y="4697413"/>
          <p14:tracePt t="7720" x="6937375" y="4741863"/>
          <p14:tracePt t="7728" x="7102475" y="4802188"/>
          <p14:tracePt t="7736" x="7281863" y="4832350"/>
          <p14:tracePt t="7744" x="7372350" y="4846638"/>
          <p14:tracePt t="7752" x="7642225" y="4876800"/>
          <p14:tracePt t="7760" x="7807325" y="4892675"/>
          <p14:tracePt t="7768" x="7972425" y="4892675"/>
          <p14:tracePt t="7776" x="8048625" y="4892675"/>
          <p14:tracePt t="7785" x="8183563" y="4892675"/>
          <p14:tracePt t="7793" x="8288338" y="4892675"/>
          <p14:tracePt t="7802" x="8378825" y="4892675"/>
          <p14:tracePt t="7809" x="8467725" y="4862513"/>
          <p14:tracePt t="7819" x="8528050" y="4846638"/>
          <p14:tracePt t="7825" x="8604250" y="4832350"/>
          <p14:tracePt t="7835" x="8618538" y="4816475"/>
          <p14:tracePt t="7841" x="8678863" y="4802188"/>
          <p14:tracePt t="7851" x="8723313" y="4786313"/>
          <p14:tracePt t="7857" x="8753475" y="4772025"/>
          <p14:tracePt t="7867" x="8797925" y="4757738"/>
          <p14:tracePt t="7873" x="8828088" y="4741863"/>
          <p14:tracePt t="7884" x="8858250" y="4727575"/>
          <p14:tracePt t="7889" x="8888413" y="4711700"/>
          <p14:tracePt t="7900" x="8918575" y="4697413"/>
          <p14:tracePt t="7905" x="8948738" y="4681538"/>
          <p14:tracePt t="7917" x="8978900" y="4681538"/>
          <p14:tracePt t="7922" x="8993188" y="4681538"/>
          <p14:tracePt t="7934" x="9009063" y="4667250"/>
          <p14:tracePt t="7938" x="9039225" y="4667250"/>
          <p14:tracePt t="7950" x="9069388" y="4667250"/>
          <p14:tracePt t="7954" x="9083675" y="4651375"/>
          <p14:tracePt t="7967" x="9113838" y="4651375"/>
          <p14:tracePt t="7970" x="9144000" y="4637088"/>
          <p14:tracePt t="7985" x="9174163" y="4637088"/>
          <p14:tracePt t="7988" x="9218613" y="4622800"/>
          <p14:tracePt t="8001" x="9248775" y="4622800"/>
          <p14:tracePt t="8005" x="9294813" y="4622800"/>
          <p14:tracePt t="8018" x="9323388" y="4622800"/>
          <p14:tracePt t="8019" x="9399588" y="4622800"/>
          <p14:tracePt t="8027" x="9444038" y="4622800"/>
          <p14:tracePt t="8036" x="9490075" y="4622800"/>
          <p14:tracePt t="8043" x="9548813" y="4622800"/>
          <p14:tracePt t="8051" x="9609138" y="4622800"/>
          <p14:tracePt t="8059" x="9655175" y="4606925"/>
          <p14:tracePt t="8069" x="9713913" y="4606925"/>
          <p14:tracePt t="8075" x="9774238" y="4592638"/>
          <p14:tracePt t="8085" x="9790113" y="4576763"/>
          <p14:tracePt t="8091" x="9864725" y="4546600"/>
          <p14:tracePt t="8101" x="9909175" y="4546600"/>
          <p14:tracePt t="8107" x="9925050" y="4532313"/>
          <p14:tracePt t="8117" x="9969500" y="4516438"/>
          <p14:tracePt t="8124" x="9999663" y="4502150"/>
          <p14:tracePt t="8464" x="10015538" y="4502150"/>
          <p14:tracePt t="8472" x="10044113" y="4471988"/>
          <p14:tracePt t="8479" x="10090150" y="4441825"/>
          <p14:tracePt t="8487" x="10134600" y="4411663"/>
          <p14:tracePt t="8495" x="10210800" y="4367213"/>
          <p14:tracePt t="8503" x="10269538" y="4337050"/>
          <p14:tracePt t="8511" x="10299700" y="4321175"/>
          <p14:tracePt t="8519" x="10345738" y="4292600"/>
          <p14:tracePt t="8527" x="10390188" y="4262438"/>
          <p14:tracePt t="8535" x="10420350" y="4246563"/>
          <p14:tracePt t="8543" x="10450513" y="4216400"/>
          <p14:tracePt t="8551" x="10480675" y="4202113"/>
          <p14:tracePt t="8568" x="10494963" y="4186238"/>
          <p14:tracePt t="8576" x="10494963" y="4171950"/>
          <p14:tracePt t="8584" x="10494963" y="4156075"/>
          <p14:tracePt t="8592" x="10494963" y="4141788"/>
          <p14:tracePt t="8601" x="10494963" y="4127500"/>
          <p14:tracePt t="8608" x="10494963" y="4111625"/>
          <p14:tracePt t="8616" x="10480675" y="4081463"/>
          <p14:tracePt t="8625" x="10464800" y="4051300"/>
          <p14:tracePt t="8632" x="10434638" y="4021138"/>
          <p14:tracePt t="8640" x="10404475" y="3990975"/>
          <p14:tracePt t="8648" x="10375900" y="3962400"/>
          <p14:tracePt t="8656" x="10345738" y="3932238"/>
          <p14:tracePt t="8664" x="10329863" y="3916363"/>
          <p14:tracePt t="8673" x="10299700" y="3886200"/>
          <p14:tracePt t="8680" x="10269538" y="3856038"/>
          <p14:tracePt t="8689" x="10239375" y="3841750"/>
          <p14:tracePt t="8696" x="10210800" y="3811588"/>
          <p14:tracePt t="8705" x="10164763" y="3781425"/>
          <p14:tracePt t="8713" x="10150475" y="3767138"/>
          <p14:tracePt t="8721" x="10090150" y="3736975"/>
          <p14:tracePt t="8729" x="10074275" y="3721100"/>
          <p14:tracePt t="8738" x="10044113" y="3706813"/>
          <p14:tracePt t="8745" x="10015538" y="3690938"/>
          <p14:tracePt t="8753" x="9985375" y="3676650"/>
          <p14:tracePt t="8761" x="9955213" y="3662363"/>
          <p14:tracePt t="8769" x="9925050" y="3632200"/>
          <p14:tracePt t="8777" x="9894888" y="3616325"/>
          <p14:tracePt t="8786" x="9864725" y="3602038"/>
          <p14:tracePt t="8793" x="9850438" y="3586163"/>
          <p14:tracePt t="8802" x="9820275" y="3571875"/>
          <p14:tracePt t="8809" x="9804400" y="3556000"/>
          <p14:tracePt t="8818" x="9774238" y="3525838"/>
          <p14:tracePt t="8825" x="9759950" y="3511550"/>
          <p14:tracePt t="8835" x="9729788" y="3497263"/>
          <p14:tracePt t="8842" x="9713913" y="3481388"/>
          <p14:tracePt t="8852" x="9683750" y="3467100"/>
          <p14:tracePt t="8858" x="9669463" y="3451225"/>
          <p14:tracePt t="8867" x="9655175" y="3436938"/>
          <p14:tracePt t="8874" x="9625013" y="3436938"/>
          <p14:tracePt t="8884" x="9609138" y="3421063"/>
          <p14:tracePt t="8891" x="9594850" y="3421063"/>
          <p14:tracePt t="8901" x="9564688" y="3421063"/>
          <p14:tracePt t="8907" x="9548813" y="3406775"/>
          <p14:tracePt t="8917" x="9534525" y="3406775"/>
          <p14:tracePt t="8923" x="9504363" y="3406775"/>
          <p14:tracePt t="8935" x="9490075" y="3406775"/>
          <p14:tracePt t="8939" x="9474200" y="3406775"/>
          <p14:tracePt t="8951" x="9459913" y="3406775"/>
          <p14:tracePt t="8955" x="9444038" y="3406775"/>
          <p14:tracePt t="8967" x="9413875" y="3406775"/>
          <p14:tracePt t="8971" x="9399588" y="3406775"/>
          <p14:tracePt t="8985" x="9369425" y="3421063"/>
          <p14:tracePt t="8990" x="9353550" y="3436938"/>
          <p14:tracePt t="9000" x="9323388" y="3451225"/>
          <p14:tracePt t="9004" x="9294813" y="3467100"/>
          <p14:tracePt t="9017" x="9264650" y="3497263"/>
          <p14:tracePt t="9020" x="9248775" y="3511550"/>
          <p14:tracePt t="9034" x="9218613" y="3525838"/>
          <p14:tracePt t="9036" x="9188450" y="3556000"/>
          <p14:tracePt t="9052" x="9174163" y="3586163"/>
          <p14:tracePt t="9056" x="9144000" y="3602038"/>
          <p14:tracePt t="9067" x="9144000" y="3616325"/>
          <p14:tracePt t="9070" x="9129713" y="3632200"/>
          <p14:tracePt t="9085" x="9113838" y="3646488"/>
          <p14:tracePt t="9086" x="9099550" y="3646488"/>
          <p14:tracePt t="9092" x="9083675" y="3662363"/>
          <p14:tracePt t="9101" x="9069388" y="3676650"/>
          <p14:tracePt t="9119" x="9053513" y="3676650"/>
          <p14:tracePt t="9125" x="9053513" y="3690938"/>
          <p14:tracePt t="9141" x="9039225" y="3706813"/>
          <p14:tracePt t="9158" x="9023350" y="3721100"/>
          <p14:tracePt t="9174" x="9009063" y="3736975"/>
          <p14:tracePt t="9182" x="8993188" y="3767138"/>
          <p14:tracePt t="9189" x="8978900" y="3781425"/>
          <p14:tracePt t="9197" x="8948738" y="3811588"/>
          <p14:tracePt t="9206" x="8934450" y="3841750"/>
          <p14:tracePt t="9214" x="8904288" y="3886200"/>
          <p14:tracePt t="9222" x="8888413" y="3916363"/>
          <p14:tracePt t="9230" x="8843963" y="3976688"/>
          <p14:tracePt t="9238" x="8813800" y="4021138"/>
          <p14:tracePt t="9245" x="8783638" y="4067175"/>
          <p14:tracePt t="9254" x="8753475" y="4111625"/>
          <p14:tracePt t="9261" x="8739188" y="4141788"/>
          <p14:tracePt t="9270" x="8709025" y="4171950"/>
          <p14:tracePt t="9277" x="8693150" y="4202113"/>
          <p14:tracePt t="9286" x="8678863" y="4232275"/>
          <p14:tracePt t="9294" x="8678863" y="4262438"/>
          <p14:tracePt t="9302" x="8662988" y="4262438"/>
          <p14:tracePt t="9310" x="8662988" y="4276725"/>
          <p14:tracePt t="9319" x="8662988" y="4292600"/>
          <p14:tracePt t="9326" x="8662988" y="4306888"/>
          <p14:tracePt t="9334" x="8662988" y="4321175"/>
          <p14:tracePt t="9342" x="8662988" y="4351338"/>
          <p14:tracePt t="9351" x="8662988" y="4367213"/>
          <p14:tracePt t="9358" x="8662988" y="4381500"/>
          <p14:tracePt t="9368" x="8662988" y="4411663"/>
          <p14:tracePt t="9375" x="8678863" y="4441825"/>
          <p14:tracePt t="9384" x="8678863" y="4471988"/>
          <p14:tracePt t="9391" x="8693150" y="4502150"/>
          <p14:tracePt t="9401" x="8709025" y="4516438"/>
          <p14:tracePt t="9407" x="8723313" y="4546600"/>
          <p14:tracePt t="9417" x="8723313" y="4562475"/>
          <p14:tracePt t="9423" x="8739188" y="4576763"/>
          <p14:tracePt t="9434" x="8739188" y="4592638"/>
          <p14:tracePt t="9439" x="8753475" y="4606925"/>
          <p14:tracePt t="9450" x="8753475" y="4622800"/>
          <p14:tracePt t="9456" x="8769350" y="4637088"/>
          <p14:tracePt t="9472" x="8769350" y="4651375"/>
          <p14:tracePt t="9484" x="8783638" y="4651375"/>
          <p14:tracePt t="9488" x="8783638" y="4667250"/>
          <p14:tracePt t="9505" x="8797925" y="4681538"/>
          <p14:tracePt t="9518" x="8813800" y="4681538"/>
          <p14:tracePt t="9522" x="8813800" y="4697413"/>
          <p14:tracePt t="9534" x="8828088" y="4697413"/>
          <p14:tracePt t="9537" x="8828088" y="4711700"/>
          <p14:tracePt t="9551" x="8843963" y="4711700"/>
          <p14:tracePt t="9553" x="8858250" y="4727575"/>
          <p14:tracePt t="9561" x="8874125" y="4741863"/>
          <p14:tracePt t="9569" x="8888413" y="4741863"/>
          <p14:tracePt t="9576" x="8904288" y="4757738"/>
          <p14:tracePt t="9585" x="8918575" y="4757738"/>
          <p14:tracePt t="9593" x="8948738" y="4772025"/>
          <p14:tracePt t="9602" x="8964613" y="4786313"/>
          <p14:tracePt t="9609" x="8978900" y="4786313"/>
          <p14:tracePt t="9619" x="8993188" y="4802188"/>
          <p14:tracePt t="9625" x="9009063" y="4802188"/>
          <p14:tracePt t="9635" x="9039225" y="4816475"/>
          <p14:tracePt t="9641" x="9053513" y="4816475"/>
          <p14:tracePt t="9658" x="9069388" y="4832350"/>
          <p14:tracePt t="9666" x="9083675" y="4832350"/>
          <p14:tracePt t="9674" x="9099550" y="4832350"/>
          <p14:tracePt t="9682" x="9113838" y="4846638"/>
          <p14:tracePt t="9698" x="9129713" y="4846638"/>
          <p14:tracePt t="9715" x="9144000" y="4846638"/>
          <p14:tracePt t="9723" x="9144000" y="4862513"/>
          <p14:tracePt t="9738" x="9158288" y="4862513"/>
          <p14:tracePt t="9755" x="9174163" y="4862513"/>
          <p14:tracePt t="9763" x="9188450" y="4862513"/>
          <p14:tracePt t="9770" x="9204325" y="4876800"/>
          <p14:tracePt t="9778" x="9218613" y="4876800"/>
          <p14:tracePt t="9787" x="9234488" y="4876800"/>
          <p14:tracePt t="9794" x="9248775" y="4876800"/>
          <p14:tracePt t="9802" x="9264650" y="4876800"/>
          <p14:tracePt t="9810" x="9278938" y="4876800"/>
          <p14:tracePt t="9819" x="9294813" y="4876800"/>
          <p14:tracePt t="9827" x="9309100" y="4876800"/>
          <p14:tracePt t="9835" x="9323388" y="4876800"/>
          <p14:tracePt t="9843" x="9339263" y="4876800"/>
          <p14:tracePt t="9851" x="9353550" y="4876800"/>
          <p14:tracePt t="9859" x="9369425" y="4876800"/>
          <p14:tracePt t="9868" x="9383713" y="4876800"/>
          <p14:tracePt t="9885" x="9399588" y="4876800"/>
          <p14:tracePt t="9902" x="9413875" y="4876800"/>
          <p14:tracePt t="9907" x="9429750" y="4876800"/>
          <p14:tracePt t="9941" x="9444038" y="4876800"/>
          <p14:tracePt t="10127" x="9444038" y="4862513"/>
          <p14:tracePt t="10175" x="9444038" y="4846638"/>
          <p14:tracePt t="10207" x="9444038" y="4832350"/>
          <p14:tracePt t="10215" x="9444038" y="4816475"/>
          <p14:tracePt t="10222" x="9429750" y="4802188"/>
          <p14:tracePt t="10231" x="9413875" y="4786313"/>
          <p14:tracePt t="10238" x="9413875" y="4772025"/>
          <p14:tracePt t="10247" x="9399588" y="4757738"/>
          <p14:tracePt t="10255" x="9383713" y="4727575"/>
          <p14:tracePt t="10263" x="9369425" y="4711700"/>
          <p14:tracePt t="10270" x="9353550" y="4681538"/>
          <p14:tracePt t="10279" x="9339263" y="4667250"/>
          <p14:tracePt t="10287" x="9309100" y="4637088"/>
          <p14:tracePt t="10295" x="9294813" y="4622800"/>
          <p14:tracePt t="10303" x="9278938" y="4592638"/>
          <p14:tracePt t="10311" x="9264650" y="4562475"/>
          <p14:tracePt t="10319" x="9248775" y="4546600"/>
          <p14:tracePt t="10327" x="9218613" y="4486275"/>
          <p14:tracePt t="10335" x="9218613" y="4471988"/>
          <p14:tracePt t="10343" x="9204325" y="4441825"/>
          <p14:tracePt t="10351" x="9188450" y="4411663"/>
          <p14:tracePt t="10359" x="9174163" y="4367213"/>
          <p14:tracePt t="10368" x="9158288" y="4351338"/>
          <p14:tracePt t="10375" x="9158288" y="4321175"/>
          <p14:tracePt t="10385" x="9144000" y="4292600"/>
          <p14:tracePt t="10392" x="9144000" y="4262438"/>
          <p14:tracePt t="10402" x="9144000" y="4232275"/>
          <p14:tracePt t="10408" x="9144000" y="4156075"/>
          <p14:tracePt t="10417" x="9144000" y="4067175"/>
          <p14:tracePt t="10732" x="9144000" y="4081463"/>
          <p14:tracePt t="10740" x="9144000" y="4097338"/>
          <p14:tracePt t="10755" x="9144000" y="4111625"/>
          <p14:tracePt t="10764" x="9144000" y="4127500"/>
          <p14:tracePt t="10780" x="9144000" y="4141788"/>
          <p14:tracePt t="10804" x="9144000" y="4156075"/>
          <p14:tracePt t="10820" x="9144000" y="4171950"/>
          <p14:tracePt t="10836" x="9144000" y="4186238"/>
          <p14:tracePt t="10852" x="9144000" y="4202113"/>
          <p14:tracePt t="10868" x="9144000" y="4216400"/>
          <p14:tracePt t="10885" x="9144000" y="4232275"/>
          <p14:tracePt t="10901" x="9144000" y="4246563"/>
          <p14:tracePt t="10909" x="9158288" y="4246563"/>
          <p14:tracePt t="10925" x="9158288" y="4262438"/>
          <p14:tracePt t="10949" x="9158288" y="4276725"/>
          <p14:tracePt t="10957" x="9174163" y="4276725"/>
          <p14:tracePt t="10982" x="9174163" y="4292600"/>
          <p14:tracePt t="11031" x="9188450" y="4306888"/>
          <p14:tracePt t="12071" x="9158288" y="4321175"/>
          <p14:tracePt t="12079" x="9144000" y="4351338"/>
          <p14:tracePt t="12087" x="9113838" y="4411663"/>
          <p14:tracePt t="12095" x="9069388" y="4457700"/>
          <p14:tracePt t="12103" x="9009063" y="4516438"/>
          <p14:tracePt t="12112" x="8918575" y="4637088"/>
          <p14:tracePt t="12119" x="8828088" y="4711700"/>
          <p14:tracePt t="12127" x="8723313" y="4802188"/>
          <p14:tracePt t="12135" x="8588375" y="4922838"/>
          <p14:tracePt t="12143" x="8423275" y="5041900"/>
          <p14:tracePt t="12152" x="8107363" y="5267325"/>
          <p14:tracePt t="12159" x="7853363" y="5402263"/>
          <p14:tracePt t="12167" x="7581900" y="5553075"/>
          <p14:tracePt t="12175" x="7281863" y="5688013"/>
          <p14:tracePt t="12184" x="6937375" y="5822950"/>
          <p14:tracePt t="12191" x="6772275" y="5883275"/>
          <p14:tracePt t="12200" x="6456363" y="5972175"/>
          <p14:tracePt t="12208" x="6156325" y="6048375"/>
          <p14:tracePt t="12216" x="5886450" y="6092825"/>
          <p14:tracePt t="12224" x="5780088" y="6122988"/>
          <p14:tracePt t="12232" x="5584825" y="6137275"/>
          <p14:tracePt t="12240" x="5419725" y="6153150"/>
          <p14:tracePt t="12248" x="5284788" y="6183313"/>
          <p14:tracePt t="12256" x="5180013" y="6197600"/>
          <p14:tracePt t="12264" x="5105400" y="6213475"/>
          <p14:tracePt t="12273" x="5075238" y="6227763"/>
          <p14:tracePt t="13049" x="5059363" y="6227763"/>
          <p14:tracePt t="13056" x="5029200" y="6227763"/>
          <p14:tracePt t="13064" x="4984750" y="6227763"/>
          <p14:tracePt t="13071" x="4924425" y="6242050"/>
          <p14:tracePt t="13080" x="4879975" y="6257925"/>
          <p14:tracePt t="13089" x="4819650" y="6272213"/>
          <p14:tracePt t="13096" x="4775200" y="6272213"/>
          <p14:tracePt t="13104" x="4745038" y="6272213"/>
          <p14:tracePt t="13112" x="4699000" y="6272213"/>
          <p14:tracePt t="13120" x="4654550" y="6272213"/>
          <p14:tracePt t="13128" x="4624388" y="6272213"/>
          <p14:tracePt t="13137" x="4594225" y="6272213"/>
          <p14:tracePt t="13144" x="4564063" y="6272213"/>
          <p14:tracePt t="13152" x="4533900" y="6257925"/>
          <p14:tracePt t="13161" x="4519613" y="6257925"/>
          <p14:tracePt t="13168" x="4503738" y="6257925"/>
          <p14:tracePt t="13177" x="4475163" y="6257925"/>
          <p14:tracePt t="13185" x="4459288" y="6257925"/>
          <p14:tracePt t="13193" x="4445000" y="6242050"/>
          <p14:tracePt t="13201" x="4429125" y="6242050"/>
          <p14:tracePt t="13209" x="4414838" y="6242050"/>
          <p14:tracePt t="13217" x="4398963" y="6242050"/>
          <p14:tracePt t="13225" x="4384675" y="6227763"/>
          <p14:tracePt t="13233" x="4368800" y="6227763"/>
          <p14:tracePt t="13241" x="4354513" y="6213475"/>
          <p14:tracePt t="13257" x="4338638" y="6213475"/>
          <p14:tracePt t="13265" x="4338638" y="6197600"/>
          <p14:tracePt t="13273" x="4324350" y="6197600"/>
          <p14:tracePt t="13281" x="4324350" y="6183313"/>
          <p14:tracePt t="13307" x="4324350" y="6167438"/>
          <p14:tracePt t="13339" x="4324350" y="6153150"/>
          <p14:tracePt t="13347" x="4324350" y="6137275"/>
          <p14:tracePt t="13354" x="4324350" y="6122988"/>
          <p14:tracePt t="13362" x="4324350" y="6107113"/>
          <p14:tracePt t="13371" x="4324350" y="6062663"/>
          <p14:tracePt t="13378" x="4324350" y="6018213"/>
          <p14:tracePt t="13387" x="4324350" y="5972175"/>
          <p14:tracePt t="13394" x="4324350" y="5927725"/>
          <p14:tracePt t="13402" x="4324350" y="5897563"/>
          <p14:tracePt t="13410" x="4324350" y="5853113"/>
          <p14:tracePt t="13419" x="4324350" y="5807075"/>
          <p14:tracePt t="13427" x="4308475" y="5776913"/>
          <p14:tracePt t="13435" x="4294188" y="5732463"/>
          <p14:tracePt t="13443" x="4294188" y="5702300"/>
          <p14:tracePt t="13451" x="4279900" y="5672138"/>
          <p14:tracePt t="13459" x="4279900" y="5641975"/>
          <p14:tracePt t="13467" x="4264025" y="5581650"/>
          <p14:tracePt t="13475" x="4264025" y="5567363"/>
          <p14:tracePt t="13483" x="4264025" y="5537200"/>
          <p14:tracePt t="13491" x="4264025" y="5492750"/>
          <p14:tracePt t="13499" x="4249738" y="5476875"/>
          <p14:tracePt t="13507" x="4249738" y="5446713"/>
          <p14:tracePt t="13515" x="4249738" y="5432425"/>
          <p14:tracePt t="13523" x="4249738" y="5418138"/>
          <p14:tracePt t="13532" x="4233863" y="5402263"/>
          <p14:tracePt t="13549" x="4233863" y="5387975"/>
          <p14:tracePt t="13597" x="4233863" y="5372100"/>
          <p14:tracePt t="13645" x="4233863" y="5357813"/>
          <p14:tracePt t="13655" x="4233863" y="5341938"/>
          <p14:tracePt t="13661" x="4233863" y="5327650"/>
          <p14:tracePt t="13669" x="4249738" y="5327650"/>
          <p14:tracePt t="13677" x="4249738" y="5311775"/>
          <p14:tracePt t="13685" x="4264025" y="5297488"/>
          <p14:tracePt t="13693" x="4264025" y="5281613"/>
          <p14:tracePt t="13701" x="4279900" y="5267325"/>
          <p14:tracePt t="13709" x="4294188" y="5253038"/>
          <p14:tracePt t="13726" x="4308475" y="5237163"/>
          <p14:tracePt t="13742" x="4308475" y="5222875"/>
          <p14:tracePt t="13749" x="4324350" y="5222875"/>
          <p14:tracePt t="13766" x="4338638" y="5207000"/>
          <p14:tracePt t="13774" x="4368800" y="5207000"/>
          <p14:tracePt t="13782" x="4384675" y="5207000"/>
          <p14:tracePt t="13790" x="4414838" y="5192713"/>
          <p14:tracePt t="13798" x="4459288" y="5176838"/>
          <p14:tracePt t="13806" x="4489450" y="5176838"/>
          <p14:tracePt t="13814" x="4533900" y="5176838"/>
          <p14:tracePt t="13822" x="4579938" y="5176838"/>
          <p14:tracePt t="13830" x="4654550" y="5176838"/>
          <p14:tracePt t="13838" x="4699000" y="5162550"/>
          <p14:tracePt t="13846" x="4775200" y="5162550"/>
          <p14:tracePt t="13855" x="4835525" y="5162550"/>
          <p14:tracePt t="13862" x="4894263" y="5162550"/>
          <p14:tracePt t="13871" x="4970463" y="5162550"/>
          <p14:tracePt t="13879" x="5014913" y="5162550"/>
          <p14:tracePt t="13887" x="5075238" y="5162550"/>
          <p14:tracePt t="13895" x="5135563" y="5162550"/>
          <p14:tracePt t="13904" x="5180013" y="5162550"/>
          <p14:tracePt t="13911" x="5240338" y="5162550"/>
          <p14:tracePt t="13919" x="5284788" y="5162550"/>
          <p14:tracePt t="13927" x="5330825" y="5162550"/>
          <p14:tracePt t="13935" x="5375275" y="5162550"/>
          <p14:tracePt t="13943" x="5405438" y="5176838"/>
          <p14:tracePt t="13951" x="5465763" y="5192713"/>
          <p14:tracePt t="13960" x="5480050" y="5207000"/>
          <p14:tracePt t="13967" x="5526088" y="5222875"/>
          <p14:tracePt t="13976" x="5556250" y="5253038"/>
          <p14:tracePt t="13983" x="5584825" y="5281613"/>
          <p14:tracePt t="13992" x="5600700" y="5297488"/>
          <p14:tracePt t="14000" x="5630863" y="5327650"/>
          <p14:tracePt t="14008" x="5645150" y="5357813"/>
          <p14:tracePt t="14016" x="5675313" y="5402263"/>
          <p14:tracePt t="14024" x="5691188" y="5446713"/>
          <p14:tracePt t="14032" x="5705475" y="5476875"/>
          <p14:tracePt t="14040" x="5721350" y="5522913"/>
          <p14:tracePt t="14048" x="5735638" y="5581650"/>
          <p14:tracePt t="14056" x="5735638" y="5627688"/>
          <p14:tracePt t="14065" x="5735638" y="5672138"/>
          <p14:tracePt t="14073" x="5749925" y="5702300"/>
          <p14:tracePt t="14080" x="5749925" y="5776913"/>
          <p14:tracePt t="14088" x="5749925" y="5807075"/>
          <p14:tracePt t="14097" x="5749925" y="5883275"/>
          <p14:tracePt t="14106" x="5749925" y="5897563"/>
          <p14:tracePt t="14113" x="5749925" y="5957888"/>
          <p14:tracePt t="14122" x="5749925" y="5988050"/>
          <p14:tracePt t="14129" x="5749925" y="6048375"/>
          <p14:tracePt t="14139" x="5749925" y="6092825"/>
          <p14:tracePt t="14145" x="5735638" y="6137275"/>
          <p14:tracePt t="14155" x="5735638" y="6167438"/>
          <p14:tracePt t="14161" x="5721350" y="6197600"/>
          <p14:tracePt t="14172" x="5721350" y="6227763"/>
          <p14:tracePt t="14178" x="5705475" y="6257925"/>
          <p14:tracePt t="14187" x="5691188" y="6288088"/>
          <p14:tracePt t="14193" x="5675313" y="6302375"/>
          <p14:tracePt t="14203" x="5675313" y="6318250"/>
          <p14:tracePt t="14210" x="5661025" y="6332538"/>
          <p14:tracePt t="14220" x="5661025" y="6348413"/>
          <p14:tracePt t="14226" x="5645150" y="6362700"/>
          <p14:tracePt t="14237" x="5645150" y="6378575"/>
          <p14:tracePt t="14242" x="5630863" y="6392863"/>
          <p14:tracePt t="14254" x="5630863" y="6407150"/>
          <p14:tracePt t="14258" x="5614988" y="6423025"/>
          <p14:tracePt t="14271" x="5600700" y="6453188"/>
          <p14:tracePt t="14276" x="5584825" y="6467475"/>
          <p14:tracePt t="14288" x="5570538" y="6483350"/>
          <p14:tracePt t="14293" x="5556250" y="6513513"/>
          <p14:tracePt t="14304" x="5540375" y="6542088"/>
          <p14:tracePt t="14308" x="5526088" y="6557963"/>
          <p14:tracePt t="14321" x="5510213" y="6588125"/>
          <p14:tracePt t="14325" x="5495925" y="6602413"/>
          <p14:tracePt t="14337" x="5465763" y="6618288"/>
          <p14:tracePt t="14341" x="5449888" y="6632575"/>
          <p14:tracePt t="14354" x="5449888" y="6648450"/>
          <p14:tracePt t="14356" x="5435600" y="6662738"/>
          <p14:tracePt t="14371" x="5419725" y="6678613"/>
          <p14:tracePt t="14372" x="5405438" y="6678613"/>
          <p14:tracePt t="14379" x="5389563" y="6692900"/>
          <p14:tracePt t="14389" x="5375275" y="6707188"/>
          <p14:tracePt t="14396" x="5360988" y="6707188"/>
          <p14:tracePt t="14405" x="5360988" y="6723063"/>
          <p14:tracePt t="14412" x="5345113" y="6723063"/>
          <p14:tracePt t="14428" x="5330825" y="6723063"/>
          <p14:tracePt t="14438" x="5330825" y="6737350"/>
          <p14:tracePt t="14452" x="5314950" y="6737350"/>
          <p14:tracePt t="14468" x="5300663" y="6737350"/>
          <p14:tracePt t="14493" x="5284788" y="6737350"/>
          <p14:tracePt t="14501" x="5284788" y="6753225"/>
          <p14:tracePt t="14510" x="5270500" y="6753225"/>
          <p14:tracePt t="14525" x="5254625" y="6753225"/>
          <p14:tracePt t="14533" x="5240338" y="6753225"/>
          <p14:tracePt t="14541" x="5224463" y="6753225"/>
          <p14:tracePt t="14549" x="5195888" y="6767513"/>
          <p14:tracePt t="14557" x="5180013" y="6767513"/>
          <p14:tracePt t="14565" x="5165725" y="6767513"/>
          <p14:tracePt t="14573" x="5135563" y="6767513"/>
          <p14:tracePt t="14581" x="5119688" y="6767513"/>
          <p14:tracePt t="14589" x="5089525" y="6783388"/>
          <p14:tracePt t="14597" x="5075238" y="6783388"/>
          <p14:tracePt t="14605" x="5045075" y="6783388"/>
          <p14:tracePt t="14613" x="5014913" y="6783388"/>
          <p14:tracePt t="14621" x="4984750" y="6797675"/>
          <p14:tracePt t="14629" x="4954588" y="6797675"/>
          <p14:tracePt t="14638" x="4940300" y="6797675"/>
          <p14:tracePt t="14645" x="4910138" y="6797675"/>
          <p14:tracePt t="14654" x="4879975" y="6813550"/>
          <p14:tracePt t="14662" x="4849813" y="6813550"/>
          <p14:tracePt t="14671" x="4835525" y="6813550"/>
          <p14:tracePt t="14678" x="4805363" y="6827838"/>
          <p14:tracePt t="14687" x="4789488" y="6827838"/>
          <p14:tracePt t="14694" x="4775200" y="6827838"/>
          <p14:tracePt t="14703" x="4745038" y="6827838"/>
          <p14:tracePt t="14710" x="4729163" y="6843713"/>
          <p14:tracePt t="14718" x="4699000" y="6843713"/>
          <p14:tracePt t="14726" x="4684713" y="6843713"/>
          <p14:tracePt t="14743" x="4668838" y="6843713"/>
          <p14:tracePt t="14751" x="4654550" y="6843713"/>
          <p14:tracePt t="14775" x="4640263" y="6843713"/>
          <p14:tracePt t="15130" x="4610100" y="6843713"/>
          <p14:tracePt t="15138" x="4594225" y="6827838"/>
          <p14:tracePt t="15146" x="4503738" y="6753225"/>
          <p14:tracePt t="15155" x="4445000" y="6692900"/>
          <p14:tracePt t="15162" x="4338638" y="6602413"/>
          <p14:tracePt t="15171" x="4249738" y="6513513"/>
          <p14:tracePt t="15178" x="4143375" y="6378575"/>
          <p14:tracePt t="15187" x="4038600" y="6257925"/>
          <p14:tracePt t="15195" x="3948113" y="6122988"/>
          <p14:tracePt t="15204" x="3843338" y="5972175"/>
          <p14:tracePt t="15210" x="3754438" y="5822950"/>
          <p14:tracePt t="15219" x="3663950" y="5672138"/>
          <p14:tracePt t="15227" x="3587750" y="5507038"/>
          <p14:tracePt t="15235" x="3513138" y="5341938"/>
          <p14:tracePt t="15243" x="3452813" y="5192713"/>
          <p14:tracePt t="15251" x="3438525" y="5102225"/>
          <p14:tracePt t="15259" x="3408363" y="4951413"/>
          <p14:tracePt t="15267" x="3378200" y="4816475"/>
          <p14:tracePt t="15276" x="3348038" y="4711700"/>
          <p14:tracePt t="15283" x="3317875" y="4606925"/>
          <p14:tracePt t="15292" x="3317875" y="4576763"/>
          <p14:tracePt t="15299" x="3303588" y="4486275"/>
          <p14:tracePt t="15308" x="3287713" y="4441825"/>
          <p14:tracePt t="15315" x="3273425" y="4381500"/>
          <p14:tracePt t="15324" x="3257550" y="4337050"/>
          <p14:tracePt t="15332" x="3257550" y="4306888"/>
          <p14:tracePt t="15340" x="3243263" y="4262438"/>
          <p14:tracePt t="15348" x="3243263" y="4232275"/>
          <p14:tracePt t="15356" x="3227388" y="4202113"/>
          <p14:tracePt t="15364" x="3213100" y="4171950"/>
          <p14:tracePt t="15372" x="3213100" y="4141788"/>
          <p14:tracePt t="15380" x="3213100" y="4127500"/>
          <p14:tracePt t="15388" x="3213100" y="4097338"/>
          <p14:tracePt t="15396" x="3198813" y="4067175"/>
          <p14:tracePt t="15404" x="3198813" y="4051300"/>
          <p14:tracePt t="15412" x="3198813" y="4037013"/>
          <p14:tracePt t="15429" x="3198813" y="4021138"/>
          <p14:tracePt t="15438" x="3198813" y="4006850"/>
          <p14:tracePt t="15478" x="3198813" y="3990975"/>
          <p14:tracePt t="15542" x="3182938" y="3990975"/>
          <p14:tracePt t="15591" x="3182938" y="4006850"/>
          <p14:tracePt t="15599" x="3182938" y="4021138"/>
          <p14:tracePt t="15606" x="3182938" y="4037013"/>
          <p14:tracePt t="15614" x="3182938" y="4051300"/>
          <p14:tracePt t="15622" x="3182938" y="4081463"/>
          <p14:tracePt t="15631" x="3182938" y="4097338"/>
          <p14:tracePt t="15639" x="3182938" y="4127500"/>
          <p14:tracePt t="15647" x="3182938" y="4141788"/>
          <p14:tracePt t="15654" x="3182938" y="4171950"/>
          <p14:tracePt t="15663" x="3182938" y="4202113"/>
          <p14:tracePt t="15671" x="3182938" y="4232275"/>
          <p14:tracePt t="15679" x="3182938" y="4246563"/>
          <p14:tracePt t="15687" x="3182938" y="4276725"/>
          <p14:tracePt t="15695" x="3198813" y="4292600"/>
          <p14:tracePt t="15704" x="3198813" y="4321175"/>
          <p14:tracePt t="15721" x="3213100" y="4337050"/>
          <p14:tracePt t="15727" x="3213100" y="4351338"/>
          <p14:tracePt t="15735" x="3227388" y="4367213"/>
          <p14:tracePt t="15743" x="3243263" y="4381500"/>
          <p14:tracePt t="15760" x="3257550" y="4397375"/>
          <p14:tracePt t="15767" x="3273425" y="4397375"/>
          <p14:tracePt t="15776" x="3273425" y="4411663"/>
          <p14:tracePt t="15784" x="3287713" y="4411663"/>
          <p14:tracePt t="15792" x="3303588" y="4411663"/>
          <p14:tracePt t="15808" x="3317875" y="4411663"/>
          <p14:tracePt t="15825" x="3333750" y="4411663"/>
          <p14:tracePt t="15857" x="3348038" y="4411663"/>
          <p14:tracePt t="15874" x="3348038" y="4397375"/>
          <p14:tracePt t="15890" x="3363913" y="4397375"/>
          <p14:tracePt t="15905" x="3363913" y="4381500"/>
          <p14:tracePt t="15922" x="3363913" y="4367213"/>
          <p14:tracePt t="15929" x="3363913" y="4351338"/>
          <p14:tracePt t="15937" x="3363913" y="4337050"/>
          <p14:tracePt t="15945" x="3363913" y="4306888"/>
          <p14:tracePt t="15954" x="3363913" y="4292600"/>
          <p14:tracePt t="15961" x="3363913" y="4262438"/>
          <p14:tracePt t="15971" x="3348038" y="4246563"/>
          <p14:tracePt t="15977" x="3348038" y="4232275"/>
          <p14:tracePt t="15987" x="3333750" y="4216400"/>
          <p14:tracePt t="15994" x="3317875" y="4202113"/>
          <p14:tracePt t="16002" x="3303588" y="4186238"/>
          <p14:tracePt t="16010" x="3287713" y="4186238"/>
          <p14:tracePt t="16018" x="3273425" y="4186238"/>
          <p14:tracePt t="16035" x="3257550" y="4186238"/>
          <p14:tracePt t="16043" x="3243263" y="4186238"/>
          <p14:tracePt t="16058" x="3227388" y="4186238"/>
          <p14:tracePt t="16067" x="3213100" y="4186238"/>
          <p14:tracePt t="16083" x="3198813" y="4202113"/>
          <p14:tracePt t="16091" x="3182938" y="4216400"/>
          <p14:tracePt t="16099" x="3168650" y="4246563"/>
          <p14:tracePt t="16106" x="3152775" y="4262438"/>
          <p14:tracePt t="16115" x="3138488" y="4276725"/>
          <p14:tracePt t="16123" x="3122613" y="4306888"/>
          <p14:tracePt t="16131" x="3122613" y="4337050"/>
          <p14:tracePt t="16139" x="3108325" y="4367213"/>
          <p14:tracePt t="16147" x="3108325" y="4397375"/>
          <p14:tracePt t="16155" x="3108325" y="4427538"/>
          <p14:tracePt t="16163" x="3108325" y="4457700"/>
          <p14:tracePt t="16171" x="3108325" y="4471988"/>
          <p14:tracePt t="16179" x="3108325" y="4502150"/>
          <p14:tracePt t="16188" x="3108325" y="4516438"/>
          <p14:tracePt t="16196" x="3108325" y="4532313"/>
          <p14:tracePt t="16204" x="3122613" y="4546600"/>
          <p14:tracePt t="16212" x="3138488" y="4546600"/>
          <p14:tracePt t="16221" x="3152775" y="4562475"/>
          <p14:tracePt t="16228" x="3168650" y="4562475"/>
          <p14:tracePt t="16238" x="3182938" y="4576763"/>
          <p14:tracePt t="16244" x="3198813" y="4576763"/>
          <p14:tracePt t="16253" x="3213100" y="4576763"/>
          <p14:tracePt t="16260" x="3227388" y="4576763"/>
          <p14:tracePt t="16270" x="3243263" y="4562475"/>
          <p14:tracePt t="16276" x="3257550" y="4546600"/>
          <p14:tracePt t="16287" x="3273425" y="4532313"/>
          <p14:tracePt t="16292" x="3287713" y="4516438"/>
          <p14:tracePt t="16303" x="3303588" y="4502150"/>
          <p14:tracePt t="16308" x="3303588" y="4486275"/>
          <p14:tracePt t="16320" x="3317875" y="4457700"/>
          <p14:tracePt t="16324" x="3333750" y="4441825"/>
          <p14:tracePt t="16337" x="3333750" y="4427538"/>
          <p14:tracePt t="16341" x="3333750" y="4397375"/>
          <p14:tracePt t="16354" x="3333750" y="4367213"/>
          <p14:tracePt t="16359" x="3333750" y="4351338"/>
          <p14:tracePt t="16371" x="3333750" y="4337050"/>
          <p14:tracePt t="16376" x="3333750" y="4306888"/>
          <p14:tracePt t="16388" x="3333750" y="4292600"/>
          <p14:tracePt t="16392" x="3333750" y="4276725"/>
          <p14:tracePt t="16404" x="3317875" y="4262438"/>
          <p14:tracePt t="16409" x="3303588" y="4232275"/>
          <p14:tracePt t="16422" x="3287713" y="4232275"/>
          <p14:tracePt t="16422" x="3273425" y="4216400"/>
          <p14:tracePt t="16430" x="3257550" y="4202113"/>
          <p14:tracePt t="16438" x="3243263" y="4202113"/>
          <p14:tracePt t="16445" x="3243263" y="4186238"/>
          <p14:tracePt t="16454" x="3227388" y="4186238"/>
          <p14:tracePt t="16462" x="3213100" y="4186238"/>
          <p14:tracePt t="16478" x="3198813" y="4186238"/>
          <p14:tracePt t="16494" x="3182938" y="4186238"/>
          <p14:tracePt t="16528" x="3182938" y="4202113"/>
          <p14:tracePt t="16543" x="3168650" y="4202113"/>
          <p14:tracePt t="16551" x="3168650" y="4216400"/>
          <p14:tracePt t="16559" x="3168650" y="4232275"/>
          <p14:tracePt t="16567" x="3168650" y="4246563"/>
          <p14:tracePt t="16575" x="3168650" y="4262438"/>
          <p14:tracePt t="16583" x="3168650" y="4276725"/>
          <p14:tracePt t="16592" x="3168650" y="4292600"/>
          <p14:tracePt t="16600" x="3168650" y="4306888"/>
          <p14:tracePt t="16608" x="3168650" y="4321175"/>
          <p14:tracePt t="16615" x="3182938" y="4337050"/>
          <p14:tracePt t="16623" x="3198813" y="4351338"/>
          <p14:tracePt t="16631" x="3198813" y="4367213"/>
          <p14:tracePt t="16639" x="3213100" y="4367213"/>
          <p14:tracePt t="16647" x="3227388" y="4381500"/>
          <p14:tracePt t="16655" x="3243263" y="4381500"/>
          <p14:tracePt t="16663" x="3257550" y="4381500"/>
          <p14:tracePt t="16672" x="3273425" y="4381500"/>
          <p14:tracePt t="16688" x="3287713" y="4381500"/>
          <p14:tracePt t="16696" x="3303588" y="4381500"/>
          <p14:tracePt t="16704" x="3317875" y="4367213"/>
          <p14:tracePt t="16712" x="3333750" y="4351338"/>
          <p14:tracePt t="16721" x="3348038" y="4337050"/>
          <p14:tracePt t="16728" x="3363913" y="4321175"/>
          <p14:tracePt t="16737" x="3363913" y="4306888"/>
          <p14:tracePt t="16744" x="3378200" y="4292600"/>
          <p14:tracePt t="16752" x="3378200" y="4276725"/>
          <p14:tracePt t="16760" x="3378200" y="4262438"/>
          <p14:tracePt t="16769" x="3378200" y="4232275"/>
          <p14:tracePt t="16776" x="3378200" y="4216400"/>
          <p14:tracePt t="16785" x="3378200" y="4202113"/>
          <p14:tracePt t="16793" x="3378200" y="4186238"/>
          <p14:tracePt t="16801" x="3378200" y="4171950"/>
          <p14:tracePt t="16809" x="3363913" y="4156075"/>
          <p14:tracePt t="16817" x="3348038" y="4141788"/>
          <p14:tracePt t="16825" x="3333750" y="4127500"/>
          <p14:tracePt t="16833" x="3317875" y="4111625"/>
          <p14:tracePt t="16841" x="3303588" y="4111625"/>
          <p14:tracePt t="16849" x="3287713" y="4097338"/>
          <p14:tracePt t="17779" x="3287713" y="4081463"/>
          <p14:tracePt t="17786" x="3273425" y="4051300"/>
          <p14:tracePt t="17793" x="3243263" y="3976688"/>
          <p14:tracePt t="17801" x="3213100" y="3886200"/>
          <p14:tracePt t="17809" x="3168650" y="3751263"/>
          <p14:tracePt t="17818" x="3138488" y="3586163"/>
          <p14:tracePt t="17825" x="3092450" y="3421063"/>
          <p14:tracePt t="17834" x="3048000" y="3271838"/>
          <p14:tracePt t="17842" x="3048000" y="3181350"/>
          <p14:tracePt t="17850" x="3017838" y="3030538"/>
          <p14:tracePt t="17858" x="2973388" y="2881313"/>
          <p14:tracePt t="17866" x="2943225" y="2760663"/>
          <p14:tracePt t="17874" x="2927350" y="2655888"/>
          <p14:tracePt t="17882" x="2897188" y="2551113"/>
          <p14:tracePt t="17891" x="2882900" y="2446338"/>
          <p14:tracePt t="17899" x="2868613" y="2355850"/>
          <p14:tracePt t="17907" x="2868613" y="2265363"/>
          <p14:tracePt t="17914" x="2868613" y="2176463"/>
          <p14:tracePt t="17924" x="2868613" y="2085975"/>
          <p14:tracePt t="17931" x="2868613" y="1995488"/>
          <p14:tracePt t="17941" x="2868613" y="1906588"/>
          <p14:tracePt t="17947" x="2868613" y="1816100"/>
          <p14:tracePt t="17958" x="2868613" y="1741488"/>
          <p14:tracePt t="17963" x="2868613" y="1681163"/>
          <p14:tracePt t="17974" x="2868613" y="1651000"/>
          <p14:tracePt t="17979" x="2868613" y="1590675"/>
          <p14:tracePt t="17991" x="2882900" y="1546225"/>
          <p14:tracePt t="17995" x="2882900" y="1516063"/>
          <p14:tracePt t="18008" x="2897188" y="1470025"/>
          <p14:tracePt t="18012" x="2897188" y="1455738"/>
          <p14:tracePt t="18024" x="2913063" y="1439863"/>
          <p14:tracePt t="18028" x="2913063" y="1411288"/>
          <p14:tracePt t="18041" x="2913063" y="1395413"/>
          <p14:tracePt t="18045" x="2927350" y="1395413"/>
          <p14:tracePt t="18058" x="2927350" y="1381125"/>
          <p14:tracePt t="18085" x="2943225" y="1365250"/>
          <p14:tracePt t="18174" x="2957513" y="1365250"/>
          <p14:tracePt t="18182" x="2957513" y="1381125"/>
          <p14:tracePt t="18207" x="2957513" y="1395413"/>
          <p14:tracePt t="18238" x="2957513" y="1411288"/>
          <p14:tracePt t="18279" x="2957513" y="1425575"/>
          <p14:tracePt t="18303" x="2943225" y="1425575"/>
          <p14:tracePt t="18311" x="2927350" y="1425575"/>
          <p14:tracePt t="18319" x="2913063" y="1425575"/>
          <p14:tracePt t="18327" x="2897188" y="1425575"/>
          <p14:tracePt t="18334" x="2868613" y="1425575"/>
          <p14:tracePt t="18342" x="2822575" y="1395413"/>
          <p14:tracePt t="18350" x="2808288" y="1395413"/>
          <p14:tracePt t="18359" x="2792413" y="1381125"/>
          <p14:tracePt t="18367" x="2762250" y="1350963"/>
          <p14:tracePt t="18375" x="2732088" y="1335088"/>
          <p14:tracePt t="18383" x="2701925" y="1320800"/>
          <p14:tracePt t="18391" x="2687638" y="1290638"/>
          <p14:tracePt t="18399" x="2657475" y="1276350"/>
          <p14:tracePt t="18408" x="2643188" y="1260475"/>
          <p14:tracePt t="18415" x="2627313" y="1246188"/>
          <p14:tracePt t="18424" x="2613025" y="1216025"/>
          <p14:tracePt t="18431" x="2597150" y="1200150"/>
          <p14:tracePt t="18441" x="2582863" y="1185863"/>
          <p14:tracePt t="18447" x="2566988" y="1169988"/>
          <p14:tracePt t="18458" x="2566988" y="1139825"/>
          <p14:tracePt t="18464" x="2552700" y="1125538"/>
          <p14:tracePt t="18474" x="2522538" y="1111250"/>
          <p14:tracePt t="18479" x="2508250" y="1081088"/>
          <p14:tracePt t="18491" x="2492375" y="1065213"/>
          <p14:tracePt t="18495" x="2478088" y="1035050"/>
          <p14:tracePt t="18507" x="2462213" y="1020763"/>
          <p14:tracePt t="18512" x="2447925" y="990600"/>
          <p14:tracePt t="18524" x="2432050" y="974725"/>
          <p14:tracePt t="18528" x="2417763" y="946150"/>
          <p14:tracePt t="18541" x="2417763" y="930275"/>
          <p14:tracePt t="18544" x="2401888" y="915988"/>
          <p14:tracePt t="18557" x="2401888" y="900113"/>
          <p14:tracePt t="18561" x="2401888" y="885825"/>
          <p14:tracePt t="18574" x="2387600" y="869950"/>
          <p14:tracePt t="18610" x="2387600" y="855663"/>
          <p14:tracePt t="18666" x="2387600" y="869950"/>
          <p14:tracePt t="18674" x="2387600" y="885825"/>
          <p14:tracePt t="18682" x="2401888" y="900113"/>
          <p14:tracePt t="18689" x="2401888" y="915988"/>
          <p14:tracePt t="18698" x="2417763" y="946150"/>
          <p14:tracePt t="18705" x="2447925" y="990600"/>
          <p14:tracePt t="18714" x="2462213" y="1020763"/>
          <p14:tracePt t="18721" x="2478088" y="1050925"/>
          <p14:tracePt t="18730" x="2508250" y="1111250"/>
          <p14:tracePt t="18738" x="2536825" y="1139825"/>
          <p14:tracePt t="18746" x="2566988" y="1185863"/>
          <p14:tracePt t="18754" x="2597150" y="1230313"/>
          <p14:tracePt t="18762" x="2643188" y="1276350"/>
          <p14:tracePt t="18770" x="2673350" y="1320800"/>
          <p14:tracePt t="18778" x="2687638" y="1350963"/>
          <p14:tracePt t="18786" x="2717800" y="1365250"/>
          <p14:tracePt t="18794" x="2747963" y="1411288"/>
          <p14:tracePt t="18802" x="2778125" y="1425575"/>
          <p14:tracePt t="18810" x="2792413" y="1455738"/>
          <p14:tracePt t="18818" x="2808288" y="1470025"/>
          <p14:tracePt t="18826" x="2838450" y="1485900"/>
          <p14:tracePt t="18834" x="2852738" y="1500188"/>
          <p14:tracePt t="18842" x="2868613" y="1516063"/>
          <p14:tracePt t="18850" x="2868613" y="1530350"/>
          <p14:tracePt t="18859" x="2882900" y="1546225"/>
          <p14:tracePt t="18876" x="2897188" y="1560513"/>
          <p14:tracePt t="18892" x="2913063" y="1576388"/>
          <p14:tracePt t="18916" x="2927350" y="1576388"/>
          <p14:tracePt t="18925" x="2927350" y="1590675"/>
          <p14:tracePt t="19013" x="2913063" y="1590675"/>
          <p14:tracePt t="19021" x="2897188" y="1590675"/>
          <p14:tracePt t="19029" x="2882900" y="1576388"/>
          <p14:tracePt t="19036" x="2852738" y="1546225"/>
          <p14:tracePt t="19045" x="2822575" y="1516063"/>
          <p14:tracePt t="19053" x="2792413" y="1485900"/>
          <p14:tracePt t="19061" x="2747963" y="1455738"/>
          <p14:tracePt t="19069" x="2732088" y="1425575"/>
          <p14:tracePt t="19077" x="2687638" y="1381125"/>
          <p14:tracePt t="19085" x="2673350" y="1350963"/>
          <p14:tracePt t="19093" x="2627313" y="1320800"/>
          <p14:tracePt t="19101" x="2613025" y="1290638"/>
          <p14:tracePt t="19109" x="2582863" y="1260475"/>
          <p14:tracePt t="19117" x="2566988" y="1230313"/>
          <p14:tracePt t="19125" x="2552700" y="1200150"/>
          <p14:tracePt t="19133" x="2536825" y="1185863"/>
          <p14:tracePt t="19142" x="2522538" y="1169988"/>
          <p14:tracePt t="19149" x="2522538" y="1139825"/>
          <p14:tracePt t="19159" x="2508250" y="1125538"/>
          <p14:tracePt t="19175" x="2508250" y="1111250"/>
          <p14:tracePt t="19182" x="2508250" y="1095375"/>
          <p14:tracePt t="19198" x="2492375" y="1095375"/>
          <p14:tracePt t="19287" x="2492375" y="1111250"/>
          <p14:tracePt t="19295" x="2508250" y="1125538"/>
          <p14:tracePt t="19303" x="2522538" y="1155700"/>
          <p14:tracePt t="19311" x="2552700" y="1185863"/>
          <p14:tracePt t="19319" x="2566988" y="1216025"/>
          <p14:tracePt t="19327" x="2597150" y="1260475"/>
          <p14:tracePt t="19335" x="2627313" y="1290638"/>
          <p14:tracePt t="19343" x="2673350" y="1335088"/>
          <p14:tracePt t="19351" x="2701925" y="1395413"/>
          <p14:tracePt t="19359" x="2747963" y="1455738"/>
          <p14:tracePt t="19367" x="2808288" y="1516063"/>
          <p14:tracePt t="19375" x="2852738" y="1590675"/>
          <p14:tracePt t="19383" x="2897188" y="1651000"/>
          <p14:tracePt t="19391" x="2943225" y="1711325"/>
          <p14:tracePt t="19399" x="2987675" y="1755775"/>
          <p14:tracePt t="19408" x="3003550" y="1770063"/>
          <p14:tracePt t="19415" x="3033713" y="1830388"/>
          <p14:tracePt t="19424" x="3048000" y="1860550"/>
          <p14:tracePt t="19432" x="3062288" y="1890713"/>
          <p14:tracePt t="19441" x="3078163" y="1920875"/>
          <p14:tracePt t="19448" x="3092450" y="1935163"/>
          <p14:tracePt t="19457" x="3108325" y="1951038"/>
          <p14:tracePt t="19465" x="3122613" y="1965325"/>
          <p14:tracePt t="19474" x="3138488" y="1981200"/>
          <p14:tracePt t="19481" x="3138488" y="1995488"/>
          <p14:tracePt t="19491" x="3152775" y="2011363"/>
          <p14:tracePt t="19497" x="3168650" y="2025650"/>
          <p14:tracePt t="19507" x="3168650" y="2041525"/>
          <p14:tracePt t="19513" x="3182938" y="2055813"/>
          <p14:tracePt t="19524" x="3198813" y="2085975"/>
          <p14:tracePt t="19529" x="3213100" y="2100263"/>
          <p14:tracePt t="19540" x="3227388" y="2130425"/>
          <p14:tracePt t="19545" x="3257550" y="2176463"/>
          <p14:tracePt t="19558" x="3273425" y="2206625"/>
          <p14:tracePt t="19561" x="3273425" y="2220913"/>
          <p14:tracePt t="19574" x="3303588" y="2265363"/>
          <p14:tracePt t="19580" x="3317875" y="2281238"/>
          <p14:tracePt t="19591" x="3333750" y="2311400"/>
          <p14:tracePt t="19595" x="3348038" y="2341563"/>
          <p14:tracePt t="19607" x="3363913" y="2355850"/>
          <p14:tracePt t="19612" x="3378200" y="2386013"/>
          <p14:tracePt t="19624" x="3394075" y="2400300"/>
          <p14:tracePt t="19641" x="3408363" y="2416175"/>
          <p14:tracePt t="19643" x="3422650" y="2430463"/>
          <p14:tracePt t="19650" x="3422650" y="2446338"/>
          <p14:tracePt t="19659" x="3438525" y="2446338"/>
          <p14:tracePt t="19666" x="3438525" y="2460625"/>
          <p14:tracePt t="19677" x="3452813" y="2476500"/>
          <p14:tracePt t="19682" x="3452813" y="2490788"/>
          <p14:tracePt t="19692" x="3468688" y="2490788"/>
          <p14:tracePt t="19698" x="3482975" y="2490788"/>
          <p14:tracePt t="22579" x="3482975" y="2460625"/>
          <p14:tracePt t="22587" x="3482975" y="2430463"/>
          <p14:tracePt t="22594" x="3482975" y="2400300"/>
          <p14:tracePt t="22602" x="3482975" y="2355850"/>
          <p14:tracePt t="22610" x="3482975" y="2251075"/>
          <p14:tracePt t="22618" x="3498850" y="2160588"/>
          <p14:tracePt t="22626" x="3529013" y="2041525"/>
          <p14:tracePt t="22634" x="3559175" y="1935163"/>
          <p14:tracePt t="22642" x="3617913" y="1785938"/>
          <p14:tracePt t="22650" x="3678238" y="1651000"/>
          <p14:tracePt t="22658" x="3738563" y="1500188"/>
          <p14:tracePt t="22667" x="3783013" y="1425575"/>
          <p14:tracePt t="22674" x="3843338" y="1320800"/>
          <p14:tracePt t="22683" x="3903663" y="1216025"/>
          <p14:tracePt t="22690" x="3978275" y="1125538"/>
          <p14:tracePt t="22699" x="4024313" y="1065213"/>
          <p14:tracePt t="22707" x="4098925" y="990600"/>
          <p14:tracePt t="22715" x="4173538" y="930275"/>
          <p14:tracePt t="22722" x="4264025" y="885825"/>
          <p14:tracePt t="22731" x="4338638" y="839788"/>
          <p14:tracePt t="22739" x="4414838" y="809625"/>
          <p14:tracePt t="22747" x="4503738" y="781050"/>
          <p14:tracePt t="22755" x="4610100" y="765175"/>
          <p14:tracePt t="22763" x="4775200" y="750888"/>
          <p14:tracePt t="22771" x="4894263" y="750888"/>
          <p14:tracePt t="22780" x="5014913" y="750888"/>
          <p14:tracePt t="22787" x="5089525" y="750888"/>
          <p14:tracePt t="22796" x="5284788" y="765175"/>
          <p14:tracePt t="22803" x="5345113" y="795338"/>
          <p14:tracePt t="22812" x="5465763" y="825500"/>
          <p14:tracePt t="22819" x="5570538" y="869950"/>
          <p14:tracePt t="22829" x="5675313" y="915988"/>
          <p14:tracePt t="22836" x="5749925" y="946150"/>
          <p14:tracePt t="22846" x="5780088" y="960438"/>
          <p14:tracePt t="22852" x="5856288" y="990600"/>
          <p14:tracePt t="22862" x="5886450" y="1020763"/>
          <p14:tracePt t="22868" x="5930900" y="1050925"/>
          <p14:tracePt t="22878" x="5945188" y="1065213"/>
          <p14:tracePt t="22885" x="5961063" y="1081088"/>
          <p14:tracePt t="22894" x="5975350" y="1095375"/>
          <p14:tracePt t="22900" x="5975350" y="1111250"/>
          <p14:tracePt t="22911" x="5991225" y="1111250"/>
          <p14:tracePt t="22925" x="5991225" y="1125538"/>
          <p14:tracePt t="22998" x="5991225" y="1111250"/>
          <p14:tracePt t="23006" x="5991225" y="1095375"/>
          <p14:tracePt t="23022" x="5991225" y="1081088"/>
          <p14:tracePt t="23031" x="5991225" y="1065213"/>
          <p14:tracePt t="23046" x="5991225" y="1050925"/>
          <p14:tracePt t="23063" x="6005513" y="1035050"/>
          <p14:tracePt t="23070" x="6035675" y="1035050"/>
          <p14:tracePt t="23078" x="6081713" y="1035050"/>
          <p14:tracePt t="23087" x="6126163" y="1035050"/>
          <p14:tracePt t="23094" x="6246813" y="1020763"/>
          <p14:tracePt t="23102" x="6365875" y="1020763"/>
          <p14:tracePt t="23110" x="6426200" y="1020763"/>
          <p14:tracePt t="23119" x="6621463" y="1020763"/>
          <p14:tracePt t="23126" x="6772275" y="1020763"/>
          <p14:tracePt t="23134" x="6846888" y="1035050"/>
          <p14:tracePt t="23142" x="6981825" y="1050925"/>
          <p14:tracePt t="23151" x="7102475" y="1065213"/>
          <p14:tracePt t="23159" x="7207250" y="1081088"/>
          <p14:tracePt t="23167" x="7297738" y="1081088"/>
          <p14:tracePt t="23175" x="7327900" y="1081088"/>
          <p14:tracePt t="23184" x="7386638" y="1081088"/>
          <p14:tracePt t="23191" x="7416800" y="1081088"/>
          <p14:tracePt t="23200" x="7446963" y="1065213"/>
          <p14:tracePt t="23207" x="7477125" y="1035050"/>
          <p14:tracePt t="23216" x="7477125" y="1004888"/>
          <p14:tracePt t="23223" x="7477125" y="974725"/>
          <p14:tracePt t="23233" x="7477125" y="946150"/>
          <p14:tracePt t="23239" x="7477125" y="915988"/>
          <p14:tracePt t="23250" x="7462838" y="869950"/>
          <p14:tracePt t="23255" x="7432675" y="839788"/>
          <p14:tracePt t="23265" x="7402513" y="795338"/>
          <p14:tracePt t="23272" x="7372350" y="765175"/>
          <p14:tracePt t="23282" x="7356475" y="735013"/>
          <p14:tracePt t="23287" x="7312025" y="704850"/>
          <p14:tracePt t="23298" x="7297738" y="674688"/>
          <p14:tracePt t="23304" x="7267575" y="660400"/>
          <p14:tracePt t="23315" x="7237413" y="630238"/>
          <p14:tracePt t="23320" x="7221538" y="615950"/>
          <p14:tracePt t="23332" x="7191375" y="600075"/>
          <p14:tracePt t="23336" x="7177088" y="585788"/>
          <p14:tracePt t="23348" x="7146925" y="585788"/>
          <p14:tracePt t="23353" x="7116763" y="569913"/>
          <p14:tracePt t="23365" x="7072313" y="555625"/>
          <p14:tracePt t="23381" x="7026275" y="539750"/>
          <p14:tracePt t="23384" x="6996113" y="539750"/>
          <p14:tracePt t="23398" x="6967538" y="539750"/>
          <p14:tracePt t="23401" x="6937375" y="539750"/>
          <p14:tracePt t="23416" x="6907213" y="539750"/>
          <p14:tracePt t="23420" x="6877050" y="539750"/>
          <p14:tracePt t="23432" x="6846888" y="539750"/>
          <p14:tracePt t="23435" x="6831013" y="539750"/>
          <p14:tracePt t="23450" x="6816725" y="539750"/>
          <p14:tracePt t="23451" x="6786563" y="555625"/>
          <p14:tracePt t="23458" x="6772275" y="569913"/>
          <p14:tracePt t="23466" x="6756400" y="585788"/>
          <p14:tracePt t="23473" x="6742113" y="615950"/>
          <p14:tracePt t="23483" x="6726238" y="630238"/>
          <p14:tracePt t="23490" x="6711950" y="644525"/>
          <p14:tracePt t="23499" x="6696075" y="660400"/>
          <p14:tracePt t="23506" x="6681788" y="674688"/>
          <p14:tracePt t="23517" x="6681788" y="690563"/>
          <p14:tracePt t="23522" x="6665913" y="704850"/>
          <p14:tracePt t="23539" x="6665913" y="720725"/>
          <p14:tracePt t="23555" x="6665913" y="735013"/>
          <p14:tracePt t="23579" x="6665913" y="750888"/>
          <p14:tracePt t="23701" x="6665913" y="735013"/>
          <p14:tracePt t="23757" x="6651625" y="735013"/>
          <p14:tracePt t="23765" x="6635750" y="720725"/>
          <p14:tracePt t="23772" x="6621463" y="720725"/>
          <p14:tracePt t="23781" x="6607175" y="720725"/>
          <p14:tracePt t="23788" x="6591300" y="720725"/>
          <p14:tracePt t="23796" x="6577013" y="720725"/>
          <p14:tracePt t="23804" x="6561138" y="720725"/>
          <p14:tracePt t="23821" x="6546850" y="720725"/>
          <p14:tracePt t="23847" x="6530975" y="720725"/>
          <p14:tracePt t="23910" x="6546850" y="735013"/>
          <p14:tracePt t="23918" x="6561138" y="735013"/>
          <p14:tracePt t="23926" x="6577013" y="735013"/>
          <p14:tracePt t="23934" x="6591300" y="750888"/>
          <p14:tracePt t="23942" x="6607175" y="750888"/>
          <p14:tracePt t="23950" x="6621463" y="750888"/>
          <p14:tracePt t="23958" x="6651625" y="750888"/>
          <p14:tracePt t="23974" x="6665913" y="750888"/>
          <p14:tracePt t="23983" x="6681788" y="750888"/>
          <p14:tracePt t="24040" x="6681788" y="735013"/>
          <p14:tracePt t="24055" x="6665913" y="735013"/>
          <p14:tracePt t="24063" x="6651625" y="735013"/>
          <p14:tracePt t="24071" x="6651625" y="720725"/>
          <p14:tracePt t="24079" x="6635750" y="720725"/>
          <p14:tracePt t="24087" x="6621463" y="720725"/>
          <p14:tracePt t="24104" x="6607175" y="720725"/>
          <p14:tracePt t="24112" x="6591300" y="720725"/>
          <p14:tracePt t="24144" x="6591300" y="7048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34617" y="765176"/>
            <a:ext cx="677733" cy="677733"/>
          </a:xfrm>
          <a:prstGeom prst="rect">
            <a:avLst/>
          </a:prstGeom>
          <a:solidFill>
            <a:srgbClr val="A873B0"/>
          </a:solidFill>
          <a:ln w="19050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2</a:t>
            </a:r>
            <a:endParaRPr lang="en-GB" sz="60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2279650" y="765176"/>
            <a:ext cx="6856113" cy="677733"/>
          </a:xfrm>
          <a:prstGeom prst="roundRect">
            <a:avLst/>
          </a:prstGeom>
          <a:solidFill>
            <a:srgbClr val="A873B0"/>
          </a:solidFill>
          <a:ln w="19050">
            <a:solidFill>
              <a:srgbClr val="8C3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many objects can you see in these pictures?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5606A9C1-655F-2C4A-A2DB-CAA3E510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744" y="2162641"/>
            <a:ext cx="2159257" cy="215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1367C865-8030-6745-9D3A-9EFBF05C3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081" y="1442909"/>
            <a:ext cx="2005363" cy="200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40F84204-83E6-2F4A-B44C-D89A60BB0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99" y="1653720"/>
            <a:ext cx="3026399" cy="207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1DF77619-B9A9-114E-A7B1-EDCFD05F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08" y="4474125"/>
            <a:ext cx="4279995" cy="155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="" xmlns:a16="http://schemas.microsoft.com/office/drawing/2014/main" id="{0BFA8781-6161-8144-BA63-4D293F14B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613" y="4474125"/>
            <a:ext cx="4279995" cy="155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7136ECF6-0D54-054B-8CEC-8BC770114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3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42"/>
    </mc:Choice>
    <mc:Fallback xmlns="">
      <p:transition spd="slow" advTm="46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13" x="6561138" y="750888"/>
          <p14:tracePt t="7024" x="6530975" y="795338"/>
          <p14:tracePt t="7031" x="6516688" y="825500"/>
          <p14:tracePt t="7036" x="6516688" y="869950"/>
          <p14:tracePt t="7044" x="6500813" y="885825"/>
          <p14:tracePt t="7052" x="6500813" y="900113"/>
          <p14:tracePt t="7060" x="6500813" y="915988"/>
          <p14:tracePt t="7068" x="6486525" y="946150"/>
          <p14:tracePt t="7085" x="6486525" y="960438"/>
          <p14:tracePt t="7094" x="6486525" y="974725"/>
          <p14:tracePt t="7101" x="6486525" y="990600"/>
          <p14:tracePt t="7110" x="6470650" y="1020763"/>
          <p14:tracePt t="7117" x="6470650" y="1035050"/>
          <p14:tracePt t="7126" x="6456363" y="1050925"/>
          <p14:tracePt t="7133" x="6442075" y="1081088"/>
          <p14:tracePt t="7142" x="6442075" y="1095375"/>
          <p14:tracePt t="7149" x="6411913" y="1125538"/>
          <p14:tracePt t="7157" x="6381750" y="1155700"/>
          <p14:tracePt t="7165" x="6335713" y="1185863"/>
          <p14:tracePt t="7173" x="6275388" y="1200150"/>
          <p14:tracePt t="7182" x="6200775" y="1230313"/>
          <p14:tracePt t="7189" x="6126163" y="1260475"/>
          <p14:tracePt t="7198" x="5961063" y="1290638"/>
          <p14:tracePt t="7206" x="5826125" y="1290638"/>
          <p14:tracePt t="7213" x="5705475" y="1304925"/>
          <p14:tracePt t="7222" x="5614988" y="1304925"/>
          <p14:tracePt t="7229" x="5465763" y="1304925"/>
          <p14:tracePt t="7238" x="5224463" y="1304925"/>
          <p14:tracePt t="7246" x="5075238" y="1290638"/>
          <p14:tracePt t="7254" x="5014913" y="1276350"/>
          <p14:tracePt t="7262" x="4879975" y="1260475"/>
          <p14:tracePt t="7270" x="4789488" y="1230313"/>
          <p14:tracePt t="7278" x="4699000" y="1200150"/>
          <p14:tracePt t="7286" x="4654550" y="1185863"/>
          <p14:tracePt t="7294" x="4610100" y="1155700"/>
          <p14:tracePt t="7302" x="4549775" y="1125538"/>
          <p14:tracePt t="7310" x="4503738" y="1111250"/>
          <p14:tracePt t="7319" x="4429125" y="1065213"/>
          <p14:tracePt t="7327" x="4384675" y="1050925"/>
          <p14:tracePt t="7335" x="4338638" y="1035050"/>
          <p14:tracePt t="7343" x="4308475" y="1035050"/>
          <p14:tracePt t="7351" x="4249738" y="1035050"/>
          <p14:tracePt t="7360" x="4189413" y="1035050"/>
          <p14:tracePt t="7367" x="4143375" y="1035050"/>
          <p14:tracePt t="7377" x="4068763" y="1035050"/>
          <p14:tracePt t="7384" x="3994150" y="1050925"/>
          <p14:tracePt t="7392" x="3873500" y="1095375"/>
          <p14:tracePt t="7400" x="3813175" y="1125538"/>
          <p14:tracePt t="7409" x="3724275" y="1169988"/>
          <p14:tracePt t="7415" x="3617913" y="1230313"/>
          <p14:tracePt t="7425" x="3513138" y="1276350"/>
          <p14:tracePt t="7432" x="3422650" y="1320800"/>
          <p14:tracePt t="7442" x="3348038" y="1365250"/>
          <p14:tracePt t="7447" x="3273425" y="1395413"/>
          <p14:tracePt t="7459" x="3243263" y="1411288"/>
          <p14:tracePt t="7464" x="3198813" y="1439863"/>
          <p14:tracePt t="7475" x="3152775" y="1455738"/>
          <p14:tracePt t="7481" x="3108325" y="1470025"/>
          <p14:tracePt t="7492" x="3062288" y="1485900"/>
          <p14:tracePt t="7497" x="3048000" y="1485900"/>
          <p14:tracePt t="7509" x="3033713" y="1500188"/>
          <p14:tracePt t="7514" x="3017838" y="1516063"/>
          <p14:tracePt t="7526" x="2987675" y="1530350"/>
          <p14:tracePt t="7530" x="2973388" y="1546225"/>
          <p14:tracePt t="7542" x="2943225" y="1546225"/>
          <p14:tracePt t="7546" x="2913063" y="1576388"/>
          <p14:tracePt t="7559" x="2882900" y="1604963"/>
          <p14:tracePt t="7563" x="2838450" y="1635125"/>
          <p14:tracePt t="7576" x="2808288" y="1665288"/>
          <p14:tracePt t="7580" x="2762250" y="1711325"/>
          <p14:tracePt t="7593" x="2717800" y="1770063"/>
          <p14:tracePt t="7598" x="2673350" y="1816100"/>
          <p14:tracePt t="7610" x="2613025" y="1876425"/>
          <p14:tracePt t="7615" x="2597150" y="1890713"/>
          <p14:tracePt t="7627" x="2566988" y="1951038"/>
          <p14:tracePt t="7628" x="2536825" y="1981200"/>
          <p14:tracePt t="7635" x="2522538" y="2025650"/>
          <p14:tracePt t="7643" x="2508250" y="2055813"/>
          <p14:tracePt t="7651" x="2492375" y="2085975"/>
          <p14:tracePt t="7661" x="2478088" y="2160588"/>
          <p14:tracePt t="7667" x="2478088" y="2190750"/>
          <p14:tracePt t="7677" x="2478088" y="2235200"/>
          <p14:tracePt t="7683" x="2478088" y="2281238"/>
          <p14:tracePt t="7693" x="2478088" y="2325688"/>
          <p14:tracePt t="7699" x="2478088" y="2371725"/>
          <p14:tracePt t="7709" x="2478088" y="2416175"/>
          <p14:tracePt t="7715" x="2478088" y="2460625"/>
          <p14:tracePt t="7726" x="2478088" y="2506663"/>
          <p14:tracePt t="7732" x="2478088" y="2551113"/>
          <p14:tracePt t="7742" x="2492375" y="2611438"/>
          <p14:tracePt t="7747" x="2508250" y="2655888"/>
          <p14:tracePt t="7760" x="2508250" y="2686050"/>
          <p14:tracePt t="7764" x="2522538" y="2730500"/>
          <p14:tracePt t="7776" x="2522538" y="2776538"/>
          <p14:tracePt t="7779" x="2536825" y="2806700"/>
          <p14:tracePt t="7793" x="2536825" y="2851150"/>
          <p14:tracePt t="7797" x="2552700" y="2881313"/>
          <p14:tracePt t="7810" x="2552700" y="2911475"/>
          <p14:tracePt t="7814" x="2552700" y="2941638"/>
          <p14:tracePt t="7827" x="2566988" y="2971800"/>
          <p14:tracePt t="7831" x="2566988" y="3001963"/>
          <p14:tracePt t="7843" x="2566988" y="3016250"/>
          <p14:tracePt t="7847" x="2582863" y="3046413"/>
          <p14:tracePt t="7859" x="2582863" y="3060700"/>
          <p14:tracePt t="7860" x="2597150" y="3076575"/>
          <p14:tracePt t="7867" x="2613025" y="3106738"/>
          <p14:tracePt t="7877" x="2613025" y="3121025"/>
          <p14:tracePt t="7884" x="2627313" y="3136900"/>
          <p14:tracePt t="7893" x="2643188" y="3167063"/>
          <p14:tracePt t="7899" x="2657475" y="3181350"/>
          <p14:tracePt t="7909" x="2673350" y="3211513"/>
          <p14:tracePt t="7916" x="2701925" y="3225800"/>
          <p14:tracePt t="7925" x="2717800" y="3255963"/>
          <p14:tracePt t="7932" x="2747963" y="3271838"/>
          <p14:tracePt t="7942" x="2762250" y="3302000"/>
          <p14:tracePt t="7948" x="2792413" y="3332163"/>
          <p14:tracePt t="7959" x="2808288" y="3346450"/>
          <p14:tracePt t="7964" x="2838450" y="3390900"/>
          <p14:tracePt t="7975" x="2868613" y="3421063"/>
          <p14:tracePt t="7980" x="2897188" y="3436938"/>
          <p14:tracePt t="7992" x="2943225" y="3467100"/>
          <p14:tracePt t="7997" x="2973388" y="3497263"/>
          <p14:tracePt t="8009" x="3003550" y="3525838"/>
          <p14:tracePt t="8013" x="3033713" y="3541713"/>
          <p14:tracePt t="8026" x="3048000" y="3556000"/>
          <p14:tracePt t="8029" x="3078163" y="3586163"/>
          <p14:tracePt t="8043" x="3092450" y="3602038"/>
          <p14:tracePt t="8049" x="3122613" y="3632200"/>
          <p14:tracePt t="8059" x="3152775" y="3646488"/>
          <p14:tracePt t="8063" x="3182938" y="3646488"/>
          <p14:tracePt t="8076" x="3213100" y="3662363"/>
          <p14:tracePt t="8082" x="3227388" y="3676650"/>
          <p14:tracePt t="8092" x="3257550" y="3690938"/>
          <p14:tracePt t="8096" x="3287713" y="3706813"/>
          <p14:tracePt t="8109" x="3317875" y="3721100"/>
          <p14:tracePt t="8112" x="3348038" y="3736975"/>
          <p14:tracePt t="8126" x="3394075" y="3751263"/>
          <p14:tracePt t="8126" x="3422650" y="3767138"/>
          <p14:tracePt t="8134" x="3452813" y="3781425"/>
          <p14:tracePt t="8143" x="3482975" y="3811588"/>
          <p14:tracePt t="8150" x="3529013" y="3827463"/>
          <p14:tracePt t="8159" x="3543300" y="3841750"/>
          <p14:tracePt t="8166" x="3587750" y="3856038"/>
          <p14:tracePt t="8176" x="3617913" y="3871913"/>
          <p14:tracePt t="8182" x="3648075" y="3886200"/>
          <p14:tracePt t="8192" x="3678238" y="3902075"/>
          <p14:tracePt t="8198" x="3724275" y="3916363"/>
          <p14:tracePt t="8209" x="3738563" y="3916363"/>
          <p14:tracePt t="8215" x="3768725" y="3932238"/>
          <p14:tracePt t="8226" x="3798888" y="3946525"/>
          <p14:tracePt t="8231" x="3829050" y="3946525"/>
          <p14:tracePt t="8243" x="3859213" y="3962400"/>
          <p14:tracePt t="8248" x="3889375" y="3962400"/>
          <p14:tracePt t="8259" x="3903663" y="3962400"/>
          <p14:tracePt t="8264" x="3933825" y="3976688"/>
          <p14:tracePt t="8276" x="3963988" y="3976688"/>
          <p14:tracePt t="8282" x="3994150" y="3976688"/>
          <p14:tracePt t="8293" x="4008438" y="3976688"/>
          <p14:tracePt t="8298" x="4038600" y="3976688"/>
          <p14:tracePt t="8310" x="4084638" y="3976688"/>
          <p14:tracePt t="8314" x="4114800" y="3976688"/>
          <p14:tracePt t="8326" x="4159250" y="3976688"/>
          <p14:tracePt t="8330" x="4203700" y="3976688"/>
          <p14:tracePt t="8343" x="4249738" y="3976688"/>
          <p14:tracePt t="8347" x="4308475" y="3976688"/>
          <p14:tracePt t="8359" x="4354513" y="3976688"/>
          <p14:tracePt t="8363" x="4384675" y="3976688"/>
          <p14:tracePt t="8377" x="4429125" y="3976688"/>
          <p14:tracePt t="8379" x="4503738" y="3962400"/>
          <p14:tracePt t="8385" x="4549775" y="3946525"/>
          <p14:tracePt t="8392" x="4610100" y="3946525"/>
          <p14:tracePt t="8400" x="4654550" y="3932238"/>
          <p14:tracePt t="8410" x="4699000" y="3916363"/>
          <p14:tracePt t="8416" x="4745038" y="3916363"/>
          <p14:tracePt t="8426" x="4759325" y="3916363"/>
          <p14:tracePt t="8433" x="4805363" y="3902075"/>
          <p14:tracePt t="8442" x="4849813" y="3886200"/>
          <p14:tracePt t="8449" x="4894263" y="3886200"/>
          <p14:tracePt t="8459" x="4910138" y="3871913"/>
          <p14:tracePt t="8465" x="4954588" y="3871913"/>
          <p14:tracePt t="8476" x="4984750" y="3856038"/>
          <p14:tracePt t="8481" x="5014913" y="3841750"/>
          <p14:tracePt t="8492" x="5045075" y="3841750"/>
          <p14:tracePt t="8497" x="5075238" y="3827463"/>
          <p14:tracePt t="8509" x="5105400" y="3811588"/>
          <p14:tracePt t="8514" x="5135563" y="3797300"/>
          <p14:tracePt t="8526" x="5149850" y="3781425"/>
          <p14:tracePt t="8530" x="5180013" y="3751263"/>
          <p14:tracePt t="8542" x="5210175" y="3736975"/>
          <p14:tracePt t="8546" x="5240338" y="3721100"/>
          <p14:tracePt t="8560" x="5254625" y="3706813"/>
          <p14:tracePt t="8564" x="5270500" y="3676650"/>
          <p14:tracePt t="8576" x="5284788" y="3662363"/>
          <p14:tracePt t="8581" x="5300663" y="3646488"/>
          <p14:tracePt t="8593" x="5314950" y="3632200"/>
          <p14:tracePt t="8597" x="5330825" y="3616325"/>
          <p14:tracePt t="8613" x="5345113" y="3602038"/>
          <p14:tracePt t="8627" x="5345113" y="3586163"/>
          <p14:tracePt t="8628" x="5360988" y="3571875"/>
          <p14:tracePt t="8634" x="5360988" y="3556000"/>
          <p14:tracePt t="8643" x="5375275" y="3541713"/>
          <p14:tracePt t="8650" x="5389563" y="3525838"/>
          <p14:tracePt t="8660" x="5405438" y="3511550"/>
          <p14:tracePt t="8667" x="5405438" y="3497263"/>
          <p14:tracePt t="8676" x="5419725" y="3481388"/>
          <p14:tracePt t="8682" x="5435600" y="3467100"/>
          <p14:tracePt t="8692" x="5435600" y="3436938"/>
          <p14:tracePt t="8699" x="5449888" y="3421063"/>
          <p14:tracePt t="8709" x="5465763" y="3406775"/>
          <p14:tracePt t="8715" x="5465763" y="3390900"/>
          <p14:tracePt t="8726" x="5480050" y="3360738"/>
          <p14:tracePt t="8732" x="5495925" y="3332163"/>
          <p14:tracePt t="8742" x="5510213" y="3286125"/>
          <p14:tracePt t="8747" x="5526088" y="3255963"/>
          <p14:tracePt t="8759" x="5556250" y="3211513"/>
          <p14:tracePt t="8764" x="5556250" y="3195638"/>
          <p14:tracePt t="8776" x="5570538" y="3151188"/>
          <p14:tracePt t="8780" x="5584825" y="3106738"/>
          <p14:tracePt t="8793" x="5600700" y="3090863"/>
          <p14:tracePt t="8798" x="5614988" y="3060700"/>
          <p14:tracePt t="8810" x="5630863" y="3030538"/>
          <p14:tracePt t="8815" x="5630863" y="3001963"/>
          <p14:tracePt t="8830" x="5645150" y="2986088"/>
          <p14:tracePt t="8843" x="5645150" y="2971800"/>
          <p14:tracePt t="8846" x="5645150" y="2955925"/>
          <p14:tracePt t="8860" x="5661025" y="2941638"/>
          <p14:tracePt t="8876" x="5661025" y="2925763"/>
          <p14:tracePt t="8881" x="5661025" y="2895600"/>
          <p14:tracePt t="8894" x="5661025" y="2867025"/>
          <p14:tracePt t="12118" x="5661025" y="2881313"/>
          <p14:tracePt t="12126" x="5661025" y="2895600"/>
          <p14:tracePt t="12134" x="5630863" y="2911475"/>
          <p14:tracePt t="12142" x="5614988" y="2955925"/>
          <p14:tracePt t="12150" x="5584825" y="3016250"/>
          <p14:tracePt t="12158" x="5556250" y="3076575"/>
          <p14:tracePt t="12166" x="5510213" y="3151188"/>
          <p14:tracePt t="12174" x="5465763" y="3225800"/>
          <p14:tracePt t="12182" x="5405438" y="3302000"/>
          <p14:tracePt t="12190" x="5345113" y="3376613"/>
          <p14:tracePt t="12198" x="5224463" y="3511550"/>
          <p14:tracePt t="12206" x="5135563" y="3602038"/>
          <p14:tracePt t="12214" x="5089525" y="3646488"/>
          <p14:tracePt t="12222" x="4984750" y="3706813"/>
          <p14:tracePt t="12230" x="4879975" y="3781425"/>
          <p14:tracePt t="12238" x="4775200" y="3827463"/>
          <p14:tracePt t="12247" x="4594225" y="3886200"/>
          <p14:tracePt t="12255" x="4533900" y="3886200"/>
          <p14:tracePt t="12264" x="4429125" y="3886200"/>
          <p14:tracePt t="12271" x="4338638" y="3886200"/>
          <p14:tracePt t="12281" x="4249738" y="3886200"/>
          <p14:tracePt t="12287" x="4173538" y="3871913"/>
          <p14:tracePt t="12297" x="4114800" y="3841750"/>
          <p14:tracePt t="12303" x="4038600" y="3781425"/>
          <p14:tracePt t="12313" x="3978275" y="3751263"/>
          <p14:tracePt t="12319" x="3919538" y="3706813"/>
          <p14:tracePt t="12330" x="3859213" y="3646488"/>
          <p14:tracePt t="12335" x="3813175" y="3602038"/>
          <p14:tracePt t="12346" x="3754438" y="3541713"/>
          <p14:tracePt t="12351" x="3694113" y="3497263"/>
          <p14:tracePt t="12363" x="3648075" y="3436938"/>
          <p14:tracePt t="12367" x="3603625" y="3376613"/>
          <p14:tracePt t="12379" x="3559175" y="3316288"/>
          <p14:tracePt t="12384" x="3513138" y="3271838"/>
          <p14:tracePt t="12396" x="3498850" y="3241675"/>
          <p14:tracePt t="12400" x="3468688" y="3195638"/>
          <p14:tracePt t="12413" x="3452813" y="3167063"/>
          <p14:tracePt t="12416" x="3422650" y="3121025"/>
          <p14:tracePt t="12430" x="3408363" y="3090863"/>
          <p14:tracePt t="12435" x="3394075" y="3046413"/>
          <p14:tracePt t="12446" x="3394075" y="3016250"/>
          <p14:tracePt t="12450" x="3378200" y="2986088"/>
          <p14:tracePt t="12464" x="3378200" y="2955925"/>
          <p14:tracePt t="12469" x="3363913" y="2911475"/>
          <p14:tracePt t="12481" x="3363913" y="2895600"/>
          <p14:tracePt t="12482" x="3348038" y="2867025"/>
          <p14:tracePt t="12489" x="3348038" y="2836863"/>
          <p14:tracePt t="12497" x="3348038" y="2820988"/>
          <p14:tracePt t="12505" x="3348038" y="2806700"/>
          <p14:tracePt t="12514" x="3348038" y="2790825"/>
          <p14:tracePt t="12521" x="3348038" y="2776538"/>
          <p14:tracePt t="12531" x="3348038" y="2760663"/>
          <p14:tracePt t="12548" x="3348038" y="2746375"/>
          <p14:tracePt t="12564" x="3348038" y="2730500"/>
          <p14:tracePt t="12578" x="3348038" y="2716213"/>
          <p14:tracePt t="12603" x="3348038" y="2701925"/>
          <p14:tracePt t="12618" x="3348038" y="2686050"/>
          <p14:tracePt t="12634" x="3363913" y="2671763"/>
          <p14:tracePt t="12642" x="3363913" y="2655888"/>
          <p14:tracePt t="12658" x="3363913" y="2641600"/>
          <p14:tracePt t="12675" x="3363913" y="2625725"/>
          <p14:tracePt t="12708" x="3363913" y="2611438"/>
          <p14:tracePt t="12821" x="3363913" y="2625725"/>
          <p14:tracePt t="12837" x="3378200" y="2625725"/>
          <p14:tracePt t="12853" x="3378200" y="2641600"/>
          <p14:tracePt t="12861" x="3378200" y="2655888"/>
          <p14:tracePt t="12877" x="3394075" y="2671763"/>
          <p14:tracePt t="12885" x="3394075" y="2686050"/>
          <p14:tracePt t="12901" x="3394075" y="2701925"/>
          <p14:tracePt t="12917" x="3408363" y="2716213"/>
          <p14:tracePt t="12942" x="3408363" y="2730500"/>
          <p14:tracePt t="12974" x="3408363" y="2746375"/>
          <p14:tracePt t="12982" x="3408363" y="2760663"/>
          <p14:tracePt t="13006" x="3408363" y="2776538"/>
          <p14:tracePt t="13022" x="3408363" y="2790825"/>
          <p14:tracePt t="13038" x="3408363" y="2806700"/>
          <p14:tracePt t="13064" x="3408363" y="2820988"/>
          <p14:tracePt t="13079" x="3408363" y="2836863"/>
          <p14:tracePt t="13103" x="3408363" y="2851150"/>
          <p14:tracePt t="13393" x="3408363" y="2836863"/>
          <p14:tracePt t="13442" x="3408363" y="2820988"/>
          <p14:tracePt t="13483" x="3408363" y="2806700"/>
          <p14:tracePt t="13515" x="3408363" y="2790825"/>
          <p14:tracePt t="13531" x="3408363" y="2776538"/>
          <p14:tracePt t="13555" x="3408363" y="2760663"/>
          <p14:tracePt t="13564" x="3408363" y="2746375"/>
          <p14:tracePt t="13581" x="3408363" y="2730500"/>
          <p14:tracePt t="13587" x="3408363" y="2716213"/>
          <p14:tracePt t="13595" x="3408363" y="2686050"/>
          <p14:tracePt t="13603" x="3408363" y="2655888"/>
          <p14:tracePt t="13611" x="3422650" y="2625725"/>
          <p14:tracePt t="13619" x="3438525" y="2595563"/>
          <p14:tracePt t="13627" x="3438525" y="2565400"/>
          <p14:tracePt t="13635" x="3468688" y="2520950"/>
          <p14:tracePt t="13643" x="3468688" y="2490788"/>
          <p14:tracePt t="13652" x="3482975" y="2460625"/>
          <p14:tracePt t="13659" x="3498850" y="2430463"/>
          <p14:tracePt t="13668" x="3529013" y="2355850"/>
          <p14:tracePt t="13675" x="3543300" y="2325688"/>
          <p14:tracePt t="13684" x="3559175" y="2281238"/>
          <p14:tracePt t="13692" x="3573463" y="2235200"/>
          <p14:tracePt t="13700" x="3603625" y="2190750"/>
          <p14:tracePt t="13707" x="3617913" y="2146300"/>
          <p14:tracePt t="13716" x="3633788" y="2130425"/>
          <p14:tracePt t="13724" x="3663950" y="2100263"/>
          <p14:tracePt t="13732" x="3678238" y="2071688"/>
          <p14:tracePt t="13740" x="3708400" y="2041525"/>
          <p14:tracePt t="13748" x="3724275" y="2011363"/>
          <p14:tracePt t="13756" x="3738563" y="1995488"/>
          <p14:tracePt t="13764" x="3754438" y="1965325"/>
          <p14:tracePt t="13772" x="3768725" y="1951038"/>
          <p14:tracePt t="13781" x="3783013" y="1935163"/>
          <p14:tracePt t="13788" x="3798888" y="1920875"/>
          <p14:tracePt t="13797" x="3829050" y="1906588"/>
          <p14:tracePt t="13804" x="3843338" y="1890713"/>
          <p14:tracePt t="13814" x="3859213" y="1890713"/>
          <p14:tracePt t="13820" x="3889375" y="1876425"/>
          <p14:tracePt t="13830" x="3903663" y="1860550"/>
          <p14:tracePt t="13836" x="3933825" y="1846263"/>
          <p14:tracePt t="13846" x="3963988" y="1830388"/>
          <p14:tracePt t="13853" x="3994150" y="1816100"/>
          <p14:tracePt t="13863" x="4008438" y="1800225"/>
          <p14:tracePt t="13869" x="4038600" y="1800225"/>
          <p14:tracePt t="13879" x="4068763" y="1785938"/>
          <p14:tracePt t="13885" x="4098925" y="1785938"/>
          <p14:tracePt t="13896" x="4129088" y="1770063"/>
          <p14:tracePt t="13901" x="4159250" y="1770063"/>
          <p14:tracePt t="13913" x="4189413" y="1770063"/>
          <p14:tracePt t="13917" x="4219575" y="1770063"/>
          <p14:tracePt t="13930" x="4233863" y="1770063"/>
          <p14:tracePt t="13934" x="4264025" y="1770063"/>
          <p14:tracePt t="13947" x="4279900" y="1770063"/>
          <p14:tracePt t="13951" x="4294188" y="1770063"/>
          <p14:tracePt t="13964" x="4324350" y="1785938"/>
          <p14:tracePt t="13969" x="4338638" y="1800225"/>
          <p14:tracePt t="13979" x="4354513" y="1816100"/>
          <p14:tracePt t="13983" x="4384675" y="1830388"/>
          <p14:tracePt t="13997" x="4398963" y="1846263"/>
          <p14:tracePt t="14002" x="4414838" y="1860550"/>
          <p14:tracePt t="14013" x="4429125" y="1876425"/>
          <p14:tracePt t="14017" x="4459288" y="1906588"/>
          <p14:tracePt t="14030" x="4475163" y="1920875"/>
          <p14:tracePt t="14032" x="4489450" y="1935163"/>
          <p14:tracePt t="14039" x="4503738" y="1951038"/>
          <p14:tracePt t="14047" x="4519613" y="1981200"/>
          <p14:tracePt t="14055" x="4533900" y="1995488"/>
          <p14:tracePt t="14064" x="4549775" y="2025650"/>
          <p14:tracePt t="14071" x="4564063" y="2041525"/>
          <p14:tracePt t="14080" x="4564063" y="2071688"/>
          <p14:tracePt t="14087" x="4579938" y="2100263"/>
          <p14:tracePt t="14097" x="4594225" y="2130425"/>
          <p14:tracePt t="14104" x="4594225" y="2146300"/>
          <p14:tracePt t="14113" x="4610100" y="2176463"/>
          <p14:tracePt t="14120" x="4610100" y="2206625"/>
          <p14:tracePt t="14130" x="4624388" y="2235200"/>
          <p14:tracePt t="14136" x="4640263" y="2265363"/>
          <p14:tracePt t="14146" x="4640263" y="2295525"/>
          <p14:tracePt t="14152" x="4640263" y="2325688"/>
          <p14:tracePt t="14163" x="4654550" y="2355850"/>
          <p14:tracePt t="14168" x="4654550" y="2400300"/>
          <p14:tracePt t="14180" x="4668838" y="2446338"/>
          <p14:tracePt t="14184" x="4668838" y="2460625"/>
          <p14:tracePt t="14197" x="4668838" y="2506663"/>
          <p14:tracePt t="14200" x="4684713" y="2520950"/>
          <p14:tracePt t="14214" x="4684713" y="2565400"/>
          <p14:tracePt t="14218" x="4699000" y="2595563"/>
          <p14:tracePt t="14230" x="4714875" y="2625725"/>
          <p14:tracePt t="14236" x="4729163" y="2655888"/>
          <p14:tracePt t="14247" x="4729163" y="2686050"/>
          <p14:tracePt t="14250" x="4745038" y="2701925"/>
          <p14:tracePt t="14263" x="4759325" y="2730500"/>
          <p14:tracePt t="14269" x="4775200" y="2760663"/>
          <p14:tracePt t="14280" x="4775200" y="2790825"/>
          <p14:tracePt t="14283" x="4789488" y="2806700"/>
          <p14:tracePt t="14298" x="4789488" y="2820988"/>
          <p14:tracePt t="14299" x="4805363" y="2836863"/>
          <p14:tracePt t="14305" x="4805363" y="2867025"/>
          <p14:tracePt t="14315" x="4819650" y="2867025"/>
          <p14:tracePt t="14322" x="4819650" y="2881313"/>
          <p14:tracePt t="14331" x="4819650" y="2895600"/>
          <p14:tracePt t="14347" x="4835525" y="2895600"/>
          <p14:tracePt t="14354" x="4835525" y="2911475"/>
          <p14:tracePt t="14378" x="4835525" y="2925763"/>
          <p14:tracePt t="18793" x="4849813" y="2925763"/>
          <p14:tracePt t="18802" x="4864100" y="2925763"/>
          <p14:tracePt t="18809" x="4894263" y="2925763"/>
          <p14:tracePt t="18817" x="4924425" y="2925763"/>
          <p14:tracePt t="18825" x="4970463" y="2925763"/>
          <p14:tracePt t="18832" x="5045075" y="2925763"/>
          <p14:tracePt t="18841" x="5149850" y="2925763"/>
          <p14:tracePt t="18848" x="5314950" y="2955925"/>
          <p14:tracePt t="18857" x="5435600" y="2971800"/>
          <p14:tracePt t="18864" x="5556250" y="3001963"/>
          <p14:tracePt t="18873" x="5705475" y="3030538"/>
          <p14:tracePt t="18881" x="5780088" y="3046413"/>
          <p14:tracePt t="18889" x="5916613" y="3076575"/>
          <p14:tracePt t="18897" x="6021388" y="3121025"/>
          <p14:tracePt t="18905" x="6140450" y="3151188"/>
          <p14:tracePt t="18913" x="6230938" y="3195638"/>
          <p14:tracePt t="18921" x="6335713" y="3241675"/>
          <p14:tracePt t="18929" x="6396038" y="3271838"/>
          <p14:tracePt t="18937" x="6426200" y="3302000"/>
          <p14:tracePt t="18945" x="6470650" y="3332163"/>
          <p14:tracePt t="18953" x="6516688" y="3360738"/>
          <p14:tracePt t="18961" x="6546850" y="3390900"/>
          <p14:tracePt t="18970" x="6561138" y="3406775"/>
          <p14:tracePt t="18977" x="6577013" y="3436938"/>
          <p14:tracePt t="18986" x="6591300" y="3451225"/>
          <p14:tracePt t="18993" x="6607175" y="3467100"/>
          <p14:tracePt t="19010" x="6607175" y="3481388"/>
          <p14:tracePt t="19018" x="6621463" y="3481388"/>
          <p14:tracePt t="19043" x="6621463" y="3497263"/>
          <p14:tracePt t="19084" x="6635750" y="3497263"/>
          <p14:tracePt t="19107" x="6635750" y="3511550"/>
          <p14:tracePt t="19115" x="6651625" y="3525838"/>
          <p14:tracePt t="19123" x="6651625" y="3541713"/>
          <p14:tracePt t="19139" x="6651625" y="3556000"/>
          <p14:tracePt t="19147" x="6665913" y="3556000"/>
          <p14:tracePt t="21489" x="6665913" y="3525838"/>
          <p14:tracePt t="21497" x="6651625" y="3497263"/>
          <p14:tracePt t="21504" x="6635750" y="3451225"/>
          <p14:tracePt t="21512" x="6621463" y="3406775"/>
          <p14:tracePt t="21520" x="6621463" y="3346450"/>
          <p14:tracePt t="21528" x="6621463" y="3286125"/>
          <p14:tracePt t="21537" x="6621463" y="3241675"/>
          <p14:tracePt t="21545" x="6621463" y="3167063"/>
          <p14:tracePt t="21553" x="6621463" y="3121025"/>
          <p14:tracePt t="21561" x="6621463" y="3060700"/>
          <p14:tracePt t="21570" x="6621463" y="3016250"/>
          <p14:tracePt t="21577" x="6635750" y="2986088"/>
          <p14:tracePt t="21586" x="6651625" y="2955925"/>
          <p14:tracePt t="21594" x="6665913" y="2925763"/>
          <p14:tracePt t="21601" x="6665913" y="2895600"/>
          <p14:tracePt t="21609" x="6681788" y="2867025"/>
          <p14:tracePt t="21617" x="6696075" y="2851150"/>
          <p14:tracePt t="21626" x="6711950" y="2836863"/>
          <p14:tracePt t="21633" x="6711950" y="2806700"/>
          <p14:tracePt t="21642" x="6726238" y="2806700"/>
          <p14:tracePt t="21650" x="6742113" y="2790825"/>
          <p14:tracePt t="21658" x="6742113" y="2776538"/>
          <p14:tracePt t="21666" x="6756400" y="2776538"/>
          <p14:tracePt t="21674" x="6756400" y="2760663"/>
          <p14:tracePt t="21682" x="6772275" y="2760663"/>
          <p14:tracePt t="21690" x="6786563" y="2746375"/>
          <p14:tracePt t="21706" x="6802438" y="2730500"/>
          <p14:tracePt t="21714" x="6816725" y="2730500"/>
          <p14:tracePt t="21722" x="6831013" y="2730500"/>
          <p14:tracePt t="21731" x="6846888" y="2730500"/>
          <p14:tracePt t="21739" x="6861175" y="2730500"/>
          <p14:tracePt t="21746" x="6877050" y="2716213"/>
          <p14:tracePt t="21755" x="6891338" y="2716213"/>
          <p14:tracePt t="21762" x="6907213" y="2716213"/>
          <p14:tracePt t="21771" x="6937375" y="2716213"/>
          <p14:tracePt t="21779" x="6951663" y="2716213"/>
          <p14:tracePt t="21787" x="6967538" y="2716213"/>
          <p14:tracePt t="21795" x="6996113" y="2716213"/>
          <p14:tracePt t="21803" x="7011988" y="2730500"/>
          <p14:tracePt t="21811" x="7042150" y="2746375"/>
          <p14:tracePt t="21820" x="7056438" y="2746375"/>
          <p14:tracePt t="21827" x="7072313" y="2760663"/>
          <p14:tracePt t="21836" x="7086600" y="2776538"/>
          <p14:tracePt t="21843" x="7102475" y="2790825"/>
          <p14:tracePt t="21852" x="7116763" y="2806700"/>
          <p14:tracePt t="21860" x="7132638" y="2806700"/>
          <p14:tracePt t="21868" x="7132638" y="2820988"/>
          <p14:tracePt t="21876" x="7146925" y="2836863"/>
          <p14:tracePt t="21884" x="7162800" y="2851150"/>
          <p14:tracePt t="21892" x="7162800" y="2867025"/>
          <p14:tracePt t="21900" x="7177088" y="2867025"/>
          <p14:tracePt t="21908" x="7191375" y="2881313"/>
          <p14:tracePt t="21916" x="7191375" y="2895600"/>
          <p14:tracePt t="21924" x="7191375" y="2911475"/>
          <p14:tracePt t="21932" x="7207250" y="2925763"/>
          <p14:tracePt t="21940" x="7207250" y="2941638"/>
          <p14:tracePt t="21956" x="7221538" y="2955925"/>
          <p14:tracePt t="21965" x="7221538" y="2971800"/>
          <p14:tracePt t="21973" x="7221538" y="3001963"/>
          <p14:tracePt t="21981" x="7237413" y="3016250"/>
          <p14:tracePt t="21989" x="7237413" y="3030538"/>
          <p14:tracePt t="21997" x="7237413" y="3046413"/>
          <p14:tracePt t="22005" x="7251700" y="3060700"/>
          <p14:tracePt t="22013" x="7251700" y="3076575"/>
          <p14:tracePt t="22021" x="7251700" y="3106738"/>
          <p14:tracePt t="22030" x="7267575" y="3121025"/>
          <p14:tracePt t="22037" x="7267575" y="3136900"/>
          <p14:tracePt t="22045" x="7267575" y="3151188"/>
          <p14:tracePt t="22053" x="7267575" y="3181350"/>
          <p14:tracePt t="22061" x="7281863" y="3195638"/>
          <p14:tracePt t="22070" x="7281863" y="3211513"/>
          <p14:tracePt t="22077" x="7281863" y="3225800"/>
          <p14:tracePt t="22086" x="7281863" y="3241675"/>
          <p14:tracePt t="22093" x="7281863" y="3255963"/>
          <p14:tracePt t="22101" x="7297738" y="3255963"/>
          <p14:tracePt t="22110" x="7297738" y="3271838"/>
          <p14:tracePt t="22135" x="7297738" y="3286125"/>
          <p14:tracePt t="22829" x="7297738" y="3271838"/>
          <p14:tracePt t="22837" x="7297738" y="3241675"/>
          <p14:tracePt t="22844" x="7297738" y="3195638"/>
          <p14:tracePt t="22853" x="7297738" y="3136900"/>
          <p14:tracePt t="22860" x="7312025" y="3060700"/>
          <p14:tracePt t="22870" x="7327900" y="2986088"/>
          <p14:tracePt t="22877" x="7342188" y="2895600"/>
          <p14:tracePt t="22884" x="7356475" y="2820988"/>
          <p14:tracePt t="22893" x="7386638" y="2730500"/>
          <p14:tracePt t="22900" x="7416800" y="2655888"/>
          <p14:tracePt t="22909" x="7432675" y="2581275"/>
          <p14:tracePt t="22917" x="7462838" y="2506663"/>
          <p14:tracePt t="22925" x="7493000" y="2430463"/>
          <p14:tracePt t="22933" x="7507288" y="2371725"/>
          <p14:tracePt t="22941" x="7523163" y="2341563"/>
          <p14:tracePt t="22949" x="7551738" y="2251075"/>
          <p14:tracePt t="22957" x="7567613" y="2220913"/>
          <p14:tracePt t="22965" x="7597775" y="2176463"/>
          <p14:tracePt t="22973" x="7612063" y="2146300"/>
          <p14:tracePt t="22981" x="7627938" y="2116138"/>
          <p14:tracePt t="22990" x="7642225" y="2100263"/>
          <p14:tracePt t="22997" x="7658100" y="2071688"/>
          <p14:tracePt t="23006" x="7672388" y="2055813"/>
          <p14:tracePt t="23014" x="7688263" y="2041525"/>
          <p14:tracePt t="23022" x="7716838" y="2025650"/>
          <p14:tracePt t="23029" x="7732713" y="2011363"/>
          <p14:tracePt t="23038" x="7747000" y="1995488"/>
          <p14:tracePt t="23046" x="7793038" y="1981200"/>
          <p14:tracePt t="23054" x="7823200" y="1981200"/>
          <p14:tracePt t="23062" x="7837488" y="1965325"/>
          <p14:tracePt t="23070" x="7883525" y="1951038"/>
          <p14:tracePt t="23078" x="7912100" y="1951038"/>
          <p14:tracePt t="23087" x="7972425" y="1951038"/>
          <p14:tracePt t="23094" x="8018463" y="1951038"/>
          <p14:tracePt t="23103" x="8032750" y="1951038"/>
          <p14:tracePt t="23110" x="8093075" y="1951038"/>
          <p14:tracePt t="23121" x="8137525" y="1951038"/>
          <p14:tracePt t="23127" x="8183563" y="1951038"/>
          <p14:tracePt t="23137" x="8228013" y="1965325"/>
          <p14:tracePt t="23143" x="8243888" y="1981200"/>
          <p14:tracePt t="23153" x="8302625" y="2011363"/>
          <p14:tracePt t="23159" x="8318500" y="2025650"/>
          <p14:tracePt t="23169" x="8378825" y="2071688"/>
          <p14:tracePt t="23175" x="8408988" y="2085975"/>
          <p14:tracePt t="23186" x="8437563" y="2116138"/>
          <p14:tracePt t="23191" x="8467725" y="2160588"/>
          <p14:tracePt t="23203" x="8497888" y="2176463"/>
          <p14:tracePt t="23207" x="8528050" y="2220913"/>
          <p14:tracePt t="23219" x="8543925" y="2251075"/>
          <p14:tracePt t="23223" x="8588375" y="2295525"/>
          <p14:tracePt t="23236" x="8604250" y="2325688"/>
          <p14:tracePt t="23240" x="8648700" y="2371725"/>
          <p14:tracePt t="23253" x="8662988" y="2386013"/>
          <p14:tracePt t="23257" x="8709025" y="2416175"/>
          <p14:tracePt t="23269" x="8723313" y="2446338"/>
          <p14:tracePt t="23273" x="8753475" y="2476500"/>
          <p14:tracePt t="23286" x="8783638" y="2490788"/>
          <p14:tracePt t="23291" x="8797925" y="2506663"/>
          <p14:tracePt t="23303" x="8813800" y="2520950"/>
          <p14:tracePt t="23307" x="8828088" y="2536825"/>
          <p14:tracePt t="23320" x="8843963" y="2551113"/>
          <p14:tracePt t="23322" x="8858250" y="2551113"/>
          <p14:tracePt t="23329" x="8874125" y="2551113"/>
          <p14:tracePt t="23338" x="8874125" y="2565400"/>
          <p14:tracePt t="23345" x="8888413" y="2565400"/>
          <p14:tracePt t="27366" x="8904288" y="2565400"/>
          <p14:tracePt t="27375" x="8948738" y="2595563"/>
          <p14:tracePt t="27382" x="8978900" y="2641600"/>
          <p14:tracePt t="27389" x="9023350" y="2671763"/>
          <p14:tracePt t="27397" x="9069388" y="2701925"/>
          <p14:tracePt t="27406" x="9113838" y="2730500"/>
          <p14:tracePt t="27413" x="9144000" y="2776538"/>
          <p14:tracePt t="27422" x="9188450" y="2820988"/>
          <p14:tracePt t="27429" x="9234488" y="2881313"/>
          <p14:tracePt t="27438" x="9309100" y="2971800"/>
          <p14:tracePt t="27446" x="9444038" y="3136900"/>
          <p14:tracePt t="27454" x="9518650" y="3255963"/>
          <p14:tracePt t="27462" x="9609138" y="3390900"/>
          <p14:tracePt t="27469" x="9639300" y="3451225"/>
          <p14:tracePt t="27478" x="9774238" y="3662363"/>
          <p14:tracePt t="27486" x="9834563" y="3781425"/>
          <p14:tracePt t="27494" x="9864725" y="3841750"/>
          <p14:tracePt t="27502" x="9925050" y="3962400"/>
          <p14:tracePt t="27510" x="9969500" y="4067175"/>
          <p14:tracePt t="27518" x="10015538" y="4171950"/>
          <p14:tracePt t="27527" x="10044113" y="4246563"/>
          <p14:tracePt t="27535" x="10074275" y="4321175"/>
          <p14:tracePt t="27543" x="10090150" y="4411663"/>
          <p14:tracePt t="27551" x="10104438" y="4486275"/>
          <p14:tracePt t="27559" x="10120313" y="4576763"/>
          <p14:tracePt t="27567" x="10134600" y="4667250"/>
          <p14:tracePt t="27576" x="10134600" y="4757738"/>
          <p14:tracePt t="27583" x="10150475" y="4832350"/>
          <p14:tracePt t="27591" x="10150475" y="4906963"/>
          <p14:tracePt t="27599" x="10164763" y="4981575"/>
          <p14:tracePt t="27607" x="10164763" y="5057775"/>
          <p14:tracePt t="27615" x="10180638" y="5116513"/>
          <p14:tracePt t="27624" x="10180638" y="5146675"/>
          <p14:tracePt t="27631" x="10180638" y="5192713"/>
          <p14:tracePt t="27640" x="10180638" y="5237163"/>
          <p14:tracePt t="27647" x="10180638" y="5281613"/>
          <p14:tracePt t="27656" x="10180638" y="5357813"/>
          <p14:tracePt t="27664" x="10180638" y="5387975"/>
          <p14:tracePt t="27674" x="10180638" y="5432425"/>
          <p14:tracePt t="27680" x="10180638" y="5492750"/>
          <p14:tracePt t="27690" x="10180638" y="5537200"/>
          <p14:tracePt t="27696" x="10180638" y="5597525"/>
          <p14:tracePt t="27706" x="10164763" y="5657850"/>
          <p14:tracePt t="27712" x="10150475" y="5732463"/>
          <p14:tracePt t="27722" x="10150475" y="5762625"/>
          <p14:tracePt t="27728" x="10134600" y="5822950"/>
          <p14:tracePt t="27739" x="10120313" y="5853113"/>
          <p14:tracePt t="27744" x="10104438" y="5897563"/>
          <p14:tracePt t="27755" x="10104438" y="5927725"/>
          <p14:tracePt t="27760" x="10090150" y="5957888"/>
          <p14:tracePt t="27772" x="10074275" y="5957888"/>
          <p14:tracePt t="27777" x="10074275" y="5972175"/>
          <p14:tracePt t="27789" x="10059988" y="5988050"/>
          <p14:tracePt t="27806" x="10059988" y="6002338"/>
          <p14:tracePt t="27811" x="10044113" y="6002338"/>
          <p14:tracePt t="27823" x="10029825" y="6002338"/>
          <p14:tracePt t="27827" x="10029825" y="6018213"/>
          <p14:tracePt t="27839" x="10015538" y="6018213"/>
          <p14:tracePt t="27842" x="9999663" y="6018213"/>
          <p14:tracePt t="27856" x="9985375" y="6032500"/>
          <p14:tracePt t="27861" x="9969500" y="6048375"/>
          <p14:tracePt t="27873" x="9939338" y="6048375"/>
          <p14:tracePt t="27876" x="9925050" y="6062663"/>
          <p14:tracePt t="27889" x="9879013" y="6076950"/>
          <p14:tracePt t="27893" x="9850438" y="6092825"/>
          <p14:tracePt t="27905" x="9804400" y="6107113"/>
          <p14:tracePt t="27909" x="9774238" y="6122988"/>
          <p14:tracePt t="27922" x="9713913" y="6153150"/>
          <p14:tracePt t="27923" x="9655175" y="6183313"/>
          <p14:tracePt t="27930" x="9578975" y="6197600"/>
          <p14:tracePt t="27940" x="9504363" y="6227763"/>
          <p14:tracePt t="27946" x="9429750" y="6257925"/>
          <p14:tracePt t="27956" x="9339263" y="6272213"/>
          <p14:tracePt t="27962" x="9204325" y="6318250"/>
          <p14:tracePt t="27972" x="9099550" y="6348413"/>
          <p14:tracePt t="27979" x="9039225" y="6348413"/>
          <p14:tracePt t="27989" x="8904288" y="6378575"/>
          <p14:tracePt t="27995" x="8783638" y="6392863"/>
          <p14:tracePt t="28005" x="8574088" y="6437313"/>
          <p14:tracePt t="28011" x="8437563" y="6453188"/>
          <p14:tracePt t="28022" x="8378825" y="6453188"/>
          <p14:tracePt t="28027" x="8258175" y="6467475"/>
          <p14:tracePt t="28039" x="8153400" y="6483350"/>
          <p14:tracePt t="28043" x="8062913" y="6497638"/>
          <p14:tracePt t="28055" x="7972425" y="6497638"/>
          <p14:tracePt t="28060" x="7912100" y="6497638"/>
          <p14:tracePt t="28073" x="7853363" y="6497638"/>
          <p14:tracePt t="28076" x="7793038" y="6497638"/>
          <p14:tracePt t="28089" x="7716838" y="6497638"/>
          <p14:tracePt t="28092" x="7688263" y="6483350"/>
          <p14:tracePt t="28106" x="7642225" y="6467475"/>
          <p14:tracePt t="28359" x="7581900" y="6467475"/>
          <p14:tracePt t="28367" x="7507288" y="6467475"/>
          <p14:tracePt t="28375" x="7402513" y="6467475"/>
          <p14:tracePt t="28383" x="7237413" y="6437313"/>
          <p14:tracePt t="28390" x="6907213" y="6392863"/>
          <p14:tracePt t="28399" x="6786563" y="6378575"/>
          <p14:tracePt t="28406" x="6546850" y="6348413"/>
          <p14:tracePt t="28414" x="6305550" y="6332538"/>
          <p14:tracePt t="28422" x="6051550" y="6318250"/>
          <p14:tracePt t="28430" x="5810250" y="6302375"/>
          <p14:tracePt t="28438" x="5600700" y="6302375"/>
          <p14:tracePt t="28447" x="5389563" y="6302375"/>
          <p14:tracePt t="28455" x="5314950" y="6302375"/>
          <p14:tracePt t="28463" x="5149850" y="6302375"/>
          <p14:tracePt t="28473" x="5029200" y="6302375"/>
          <p14:tracePt t="28479" x="4924425" y="6318250"/>
          <p14:tracePt t="28487" x="4894263" y="6318250"/>
          <p14:tracePt t="28495" x="4819650" y="6332538"/>
          <p14:tracePt t="28503" x="4775200" y="6332538"/>
          <p14:tracePt t="28512" x="4729163" y="6332538"/>
          <p14:tracePt t="28519" x="4699000" y="6348413"/>
          <p14:tracePt t="28528" x="4668838" y="6348413"/>
          <p14:tracePt t="28536" x="4654550" y="6348413"/>
          <p14:tracePt t="28544" x="4624388" y="6348413"/>
          <p14:tracePt t="28551" x="4610100" y="6348413"/>
          <p14:tracePt t="28560" x="4594225" y="6348413"/>
          <p14:tracePt t="28567" x="4564063" y="6348413"/>
          <p14:tracePt t="28576" x="4549775" y="6348413"/>
          <p14:tracePt t="28584" x="4533900" y="6348413"/>
          <p14:tracePt t="28592" x="4519613" y="6348413"/>
          <p14:tracePt t="28599" x="4503738" y="6348413"/>
          <p14:tracePt t="28625" x="4489450" y="6348413"/>
          <p14:tracePt t="31143" x="4489450" y="6242050"/>
          <p14:tracePt t="31151" x="4459288" y="6153150"/>
          <p14:tracePt t="31159" x="4459288" y="6076950"/>
          <p14:tracePt t="31167" x="4445000" y="5988050"/>
          <p14:tracePt t="31175" x="4429125" y="5911850"/>
          <p14:tracePt t="31182" x="4398963" y="5853113"/>
          <p14:tracePt t="31191" x="4384675" y="5776913"/>
          <p14:tracePt t="31198" x="4368800" y="5732463"/>
          <p14:tracePt t="31208" x="4338638" y="5672138"/>
          <p14:tracePt t="31214" x="4308475" y="5627688"/>
          <p14:tracePt t="31223" x="4264025" y="5537200"/>
          <p14:tracePt t="31231" x="4219575" y="5446713"/>
          <p14:tracePt t="31239" x="4159250" y="5372100"/>
          <p14:tracePt t="31247" x="4098925" y="5297488"/>
          <p14:tracePt t="31255" x="4038600" y="5222875"/>
          <p14:tracePt t="31263" x="3963988" y="5162550"/>
          <p14:tracePt t="31271" x="3889375" y="5102225"/>
          <p14:tracePt t="31280" x="3829050" y="5057775"/>
          <p14:tracePt t="31288" x="3798888" y="5041900"/>
          <p14:tracePt t="31296" x="3754438" y="5011738"/>
          <p14:tracePt t="31304" x="3708400" y="4981575"/>
          <p14:tracePt t="31312" x="3678238" y="4967288"/>
          <p14:tracePt t="31320" x="3648075" y="4967288"/>
          <p14:tracePt t="31328" x="3633788" y="4951413"/>
          <p14:tracePt t="31344" x="3617913" y="4951413"/>
          <p14:tracePt t="32032" x="3633788" y="4951413"/>
          <p14:tracePt t="32039" x="3678238" y="4937125"/>
          <p14:tracePt t="32046" x="3754438" y="4906963"/>
          <p14:tracePt t="32054" x="3859213" y="4862513"/>
          <p14:tracePt t="32062" x="3963988" y="4832350"/>
          <p14:tracePt t="32070" x="4068763" y="4786313"/>
          <p14:tracePt t="32078" x="4294188" y="4741863"/>
          <p14:tracePt t="32087" x="4564063" y="4681538"/>
          <p14:tracePt t="32095" x="4714875" y="4667250"/>
          <p14:tracePt t="32103" x="5224463" y="4637088"/>
          <p14:tracePt t="32110" x="5375275" y="4637088"/>
          <p14:tracePt t="32119" x="5675313" y="4637088"/>
          <p14:tracePt t="32127" x="5961063" y="4637088"/>
          <p14:tracePt t="32135" x="6216650" y="4651375"/>
          <p14:tracePt t="32143" x="6426200" y="4697413"/>
          <p14:tracePt t="32151" x="6516688" y="4727575"/>
          <p14:tracePt t="32159" x="6681788" y="4757738"/>
          <p14:tracePt t="32167" x="6816725" y="4816475"/>
          <p14:tracePt t="32175" x="6921500" y="4846638"/>
          <p14:tracePt t="32183" x="7011988" y="4892675"/>
          <p14:tracePt t="32192" x="7042150" y="4906963"/>
          <p14:tracePt t="32199" x="7132638" y="4967288"/>
          <p14:tracePt t="32208" x="7177088" y="4997450"/>
          <p14:tracePt t="32216" x="7221538" y="5027613"/>
          <p14:tracePt t="32225" x="7267575" y="5072063"/>
          <p14:tracePt t="32232" x="7312025" y="5102225"/>
          <p14:tracePt t="32241" x="7342188" y="5146675"/>
          <p14:tracePt t="32248" x="7386638" y="5192713"/>
          <p14:tracePt t="32258" x="7416800" y="5237163"/>
          <p14:tracePt t="32264" x="7446963" y="5267325"/>
          <p14:tracePt t="32274" x="7462838" y="5297488"/>
          <p14:tracePt t="32280" x="7493000" y="5327650"/>
          <p14:tracePt t="32291" x="7523163" y="5372100"/>
          <p14:tracePt t="32296" x="7537450" y="5402263"/>
          <p14:tracePt t="32308" x="7551738" y="5418138"/>
          <p14:tracePt t="32313" x="7551738" y="5446713"/>
          <p14:tracePt t="32325" x="7567613" y="5446713"/>
          <p14:tracePt t="32329" x="7567613" y="5462588"/>
          <p14:tracePt t="32342" x="7567613" y="5476875"/>
          <p14:tracePt t="32347" x="7581900" y="5492750"/>
          <p14:tracePt t="32359" x="7581900" y="5507038"/>
          <p14:tracePt t="32364" x="7597775" y="5537200"/>
          <p14:tracePt t="32375" x="7597775" y="5553075"/>
          <p14:tracePt t="32392" x="7612063" y="5567363"/>
          <p14:tracePt t="32397" x="7612063" y="5581650"/>
          <p14:tracePt t="32408" x="7612063" y="5597525"/>
          <p14:tracePt t="32412" x="7627938" y="5597525"/>
          <p14:tracePt t="32459" x="7627938" y="5581650"/>
          <p14:tracePt t="36834" x="7642225" y="5581650"/>
          <p14:tracePt t="36842" x="7658100" y="5581650"/>
          <p14:tracePt t="36849" x="7672388" y="5597525"/>
          <p14:tracePt t="36857" x="7688263" y="5611813"/>
          <p14:tracePt t="36865" x="7702550" y="5627688"/>
          <p14:tracePt t="36872" x="7716838" y="5627688"/>
          <p14:tracePt t="36881" x="7747000" y="5641975"/>
          <p14:tracePt t="36889" x="7762875" y="5657850"/>
          <p14:tracePt t="36897" x="7777163" y="5672138"/>
          <p14:tracePt t="36905" x="7793038" y="5688013"/>
          <p14:tracePt t="36913" x="7807325" y="5688013"/>
          <p14:tracePt t="36921" x="7823200" y="5702300"/>
          <p14:tracePt t="36929" x="7837488" y="5718175"/>
          <p14:tracePt t="36937" x="7853363" y="5718175"/>
          <p14:tracePt t="36945" x="7853363" y="5732463"/>
          <p14:tracePt t="36953" x="7867650" y="5732463"/>
          <p14:tracePt t="36962" x="7883525" y="5746750"/>
          <p14:tracePt t="36970" x="7883525" y="5762625"/>
          <p14:tracePt t="36979" x="7897813" y="5762625"/>
          <p14:tracePt t="36986" x="7897813" y="5776913"/>
          <p14:tracePt t="36996" x="7912100" y="5776913"/>
          <p14:tracePt t="37002" x="7912100" y="5792788"/>
          <p14:tracePt t="37018" x="7927975" y="5807075"/>
          <p14:tracePt t="37028" x="7927975" y="5822950"/>
          <p14:tracePt t="37034" x="7942263" y="5822950"/>
          <p14:tracePt t="37043" x="7942263" y="5837238"/>
          <p14:tracePt t="37050" x="7958138" y="5853113"/>
          <p14:tracePt t="37067" x="7958138" y="5867400"/>
          <p14:tracePt t="37076" x="7972425" y="5883275"/>
          <p14:tracePt t="37092" x="7972425" y="5897563"/>
          <p14:tracePt t="37099" x="7988300" y="5897563"/>
          <p14:tracePt t="37107" x="7988300" y="5911850"/>
          <p14:tracePt t="37140" x="7988300" y="5927725"/>
          <p14:tracePt t="37181" x="7988300" y="5942013"/>
          <p14:tracePt t="37205" x="7988300" y="5957888"/>
          <p14:tracePt t="37229" x="7988300" y="5972175"/>
          <p14:tracePt t="37245" x="7988300" y="5988050"/>
          <p14:tracePt t="37262" x="7988300" y="6002338"/>
          <p14:tracePt t="37278" x="7972425" y="6018213"/>
          <p14:tracePt t="37295" x="7972425" y="6032500"/>
          <p14:tracePt t="37326" x="7972425" y="6048375"/>
          <p14:tracePt t="37341" x="7972425" y="6062663"/>
          <p14:tracePt t="37350" x="7958138" y="6076950"/>
          <p14:tracePt t="37357" x="7958138" y="6092825"/>
          <p14:tracePt t="37366" x="7958138" y="6107113"/>
          <p14:tracePt t="37382" x="7958138" y="6122988"/>
          <p14:tracePt t="37406" x="7942263" y="6122988"/>
          <p14:tracePt t="40061" x="7958138" y="6122988"/>
          <p14:tracePt t="40069" x="7988300" y="6122988"/>
          <p14:tracePt t="40076" x="8062913" y="6137275"/>
          <p14:tracePt t="40084" x="8107363" y="6153150"/>
          <p14:tracePt t="40092" x="8258175" y="6183313"/>
          <p14:tracePt t="40100" x="8378825" y="6197600"/>
          <p14:tracePt t="40109" x="8497888" y="6213475"/>
          <p14:tracePt t="40116" x="8648700" y="6227763"/>
          <p14:tracePt t="40125" x="8739188" y="6227763"/>
          <p14:tracePt t="40133" x="8888413" y="6227763"/>
          <p14:tracePt t="40141" x="9009063" y="6227763"/>
          <p14:tracePt t="40149" x="9144000" y="6227763"/>
          <p14:tracePt t="40157" x="9248775" y="6227763"/>
          <p14:tracePt t="40165" x="9353550" y="6213475"/>
          <p14:tracePt t="40173" x="9444038" y="6183313"/>
          <p14:tracePt t="40181" x="9534525" y="6153150"/>
          <p14:tracePt t="40189" x="9609138" y="6107113"/>
          <p14:tracePt t="40197" x="9639300" y="6092825"/>
          <p14:tracePt t="40206" x="9683750" y="6062663"/>
          <p14:tracePt t="40214" x="9744075" y="6032500"/>
          <p14:tracePt t="40222" x="9774238" y="6002338"/>
          <p14:tracePt t="40230" x="9834563" y="5942013"/>
          <p14:tracePt t="40238" x="9879013" y="5911850"/>
          <p14:tracePt t="40247" x="9909175" y="5897563"/>
          <p14:tracePt t="40254" x="9939338" y="5867400"/>
          <p14:tracePt t="40263" x="9985375" y="5822950"/>
          <p14:tracePt t="40271" x="10029825" y="5792788"/>
          <p14:tracePt t="40280" x="10074275" y="5762625"/>
          <p14:tracePt t="40286" x="10120313" y="5732463"/>
          <p14:tracePt t="40296" x="10180638" y="5688013"/>
          <p14:tracePt t="40302" x="10239375" y="5641975"/>
          <p14:tracePt t="40313" x="10269538" y="5597525"/>
          <p14:tracePt t="40318" x="10329863" y="5537200"/>
          <p14:tracePt t="40330" x="10375900" y="5492750"/>
          <p14:tracePt t="40335" x="10420350" y="5432425"/>
          <p14:tracePt t="40346" x="10464800" y="5357813"/>
          <p14:tracePt t="40351" x="10494963" y="5281613"/>
          <p14:tracePt t="40363" x="10525125" y="5222875"/>
          <p14:tracePt t="40367" x="10555288" y="5162550"/>
          <p14:tracePt t="40380" x="10571163" y="5087938"/>
          <p14:tracePt t="40384" x="10599738" y="5011738"/>
          <p14:tracePt t="40397" x="10615613" y="4951413"/>
          <p14:tracePt t="40402" x="10615613" y="4876800"/>
          <p14:tracePt t="40413" x="10629900" y="4846638"/>
          <p14:tracePt t="40419" x="10629900" y="4786313"/>
          <p14:tracePt t="40431" x="10629900" y="4727575"/>
          <p14:tracePt t="40435" x="10629900" y="4697413"/>
          <p14:tracePt t="40447" x="10629900" y="4667250"/>
          <p14:tracePt t="40451" x="10629900" y="4637088"/>
          <p14:tracePt t="40464" x="10629900" y="4606925"/>
          <p14:tracePt t="40465" x="10629900" y="4592638"/>
          <p14:tracePt t="40472" x="10629900" y="4576763"/>
          <p14:tracePt t="40481" x="10629900" y="4546600"/>
          <p14:tracePt t="40488" x="10629900" y="4532313"/>
          <p14:tracePt t="40497" x="10629900" y="4502150"/>
          <p14:tracePt t="40504" x="10629900" y="4486275"/>
          <p14:tracePt t="40514" x="10629900" y="4441825"/>
          <p14:tracePt t="40520" x="10629900" y="4411663"/>
          <p14:tracePt t="40530" x="10629900" y="4397375"/>
          <p14:tracePt t="41151" x="10629900" y="4381500"/>
          <p14:tracePt t="41166" x="10629900" y="4351338"/>
          <p14:tracePt t="41174" x="10629900" y="4321175"/>
          <p14:tracePt t="41182" x="10629900" y="4306888"/>
          <p14:tracePt t="41190" x="10629900" y="4276725"/>
          <p14:tracePt t="41198" x="10629900" y="4232275"/>
          <p14:tracePt t="41206" x="10645775" y="4216400"/>
          <p14:tracePt t="41215" x="10645775" y="4156075"/>
          <p14:tracePt t="41222" x="10645775" y="4141788"/>
          <p14:tracePt t="41230" x="10645775" y="4097338"/>
          <p14:tracePt t="41238" x="10660063" y="4081463"/>
          <p14:tracePt t="41247" x="10660063" y="4051300"/>
          <p14:tracePt t="41255" x="10660063" y="4021138"/>
          <p14:tracePt t="41263" x="10660063" y="3990975"/>
          <p14:tracePt t="41271" x="10660063" y="3976688"/>
          <p14:tracePt t="41280" x="10660063" y="3946525"/>
          <p14:tracePt t="41287" x="10660063" y="3932238"/>
          <p14:tracePt t="41296" x="10660063" y="3916363"/>
          <p14:tracePt t="41303" x="10660063" y="3886200"/>
          <p14:tracePt t="41312" x="10660063" y="3871913"/>
          <p14:tracePt t="41319" x="10660063" y="3841750"/>
          <p14:tracePt t="41327" x="10660063" y="3827463"/>
          <p14:tracePt t="41335" x="10660063" y="3781425"/>
          <p14:tracePt t="41344" x="10660063" y="3736975"/>
          <p14:tracePt t="41352" x="10660063" y="3690938"/>
          <p14:tracePt t="41360" x="10660063" y="3646488"/>
          <p14:tracePt t="41368" x="10660063" y="3602038"/>
          <p14:tracePt t="41376" x="10660063" y="3541713"/>
          <p14:tracePt t="41384" x="10660063" y="3481388"/>
          <p14:tracePt t="41392" x="10645775" y="3421063"/>
          <p14:tracePt t="41400" x="10629900" y="3360738"/>
          <p14:tracePt t="41408" x="10629900" y="3286125"/>
          <p14:tracePt t="41416" x="10615613" y="3225800"/>
          <p14:tracePt t="41424" x="10599738" y="3167063"/>
          <p14:tracePt t="41432" x="10599738" y="3121025"/>
          <p14:tracePt t="41440" x="10585450" y="3076575"/>
          <p14:tracePt t="41448" x="10571163" y="2986088"/>
          <p14:tracePt t="41456" x="10571163" y="2971800"/>
          <p14:tracePt t="41464" x="10555288" y="2925763"/>
          <p14:tracePt t="41473" x="10541000" y="2867025"/>
          <p14:tracePt t="41480" x="10525125" y="2820988"/>
          <p14:tracePt t="41488" x="10525125" y="2776538"/>
          <p14:tracePt t="41497" x="10510838" y="2746375"/>
          <p14:tracePt t="41505" x="10510838" y="2701925"/>
          <p14:tracePt t="41513" x="10494963" y="2686050"/>
          <p14:tracePt t="41521" x="10480675" y="2641600"/>
          <p14:tracePt t="41530" x="10480675" y="2611438"/>
          <p14:tracePt t="41805" x="10480675" y="2551113"/>
          <p14:tracePt t="41815" x="10464800" y="2490788"/>
          <p14:tracePt t="41820" x="10464800" y="2371725"/>
          <p14:tracePt t="41828" x="10450513" y="2220913"/>
          <p14:tracePt t="41836" x="10420350" y="2025650"/>
          <p14:tracePt t="41844" x="10404475" y="1816100"/>
          <p14:tracePt t="41852" x="10404475" y="1576388"/>
          <p14:tracePt t="41860" x="10390188" y="1350963"/>
          <p14:tracePt t="41869" x="10375900" y="1260475"/>
          <p14:tracePt t="41876" x="10375900" y="1081088"/>
          <p14:tracePt t="41885" x="10375900" y="930275"/>
          <p14:tracePt t="41892" x="10360025" y="869950"/>
          <p14:tracePt t="41901" x="10345738" y="781050"/>
          <p14:tracePt t="41909" x="10329863" y="704850"/>
          <p14:tracePt t="41917" x="10329863" y="660400"/>
          <p14:tracePt t="41925" x="10315575" y="615950"/>
          <p14:tracePt t="41933" x="10299700" y="585788"/>
          <p14:tracePt t="41941" x="10285413" y="555625"/>
          <p14:tracePt t="41949" x="10269538" y="539750"/>
          <p14:tracePt t="41957" x="10255250" y="525463"/>
          <p14:tracePt t="41965" x="10239375" y="509588"/>
          <p14:tracePt t="41973" x="10225088" y="495300"/>
          <p14:tracePt t="41981" x="10210800" y="479425"/>
          <p14:tracePt t="41989" x="10194925" y="465138"/>
          <p14:tracePt t="41997" x="10164763" y="465138"/>
          <p14:tracePt t="42005" x="10150475" y="450850"/>
          <p14:tracePt t="42014" x="10120313" y="434975"/>
          <p14:tracePt t="42022" x="10074275" y="434975"/>
          <p14:tracePt t="42031" x="10029825" y="420688"/>
          <p14:tracePt t="42038" x="9985375" y="420688"/>
          <p14:tracePt t="42048" x="9939338" y="420688"/>
          <p14:tracePt t="42054" x="9879013" y="420688"/>
          <p14:tracePt t="42064" x="9820275" y="420688"/>
          <p14:tracePt t="42070" x="9744075" y="420688"/>
          <p14:tracePt t="42081" x="9683750" y="434975"/>
          <p14:tracePt t="42086" x="9625013" y="465138"/>
          <p14:tracePt t="42096" x="9564688" y="479425"/>
          <p14:tracePt t="42102" x="9548813" y="495300"/>
          <p14:tracePt t="42113" x="9490075" y="509588"/>
          <p14:tracePt t="42119" x="9459913" y="525463"/>
          <p14:tracePt t="42130" x="9413875" y="539750"/>
          <p14:tracePt t="42135" x="9383713" y="555625"/>
          <p14:tracePt t="42146" x="9353550" y="569913"/>
          <p14:tracePt t="42151" x="9323388" y="585788"/>
          <p14:tracePt t="42163" x="9309100" y="600075"/>
          <p14:tracePt t="42167" x="9278938" y="615950"/>
          <p14:tracePt t="42180" x="9264650" y="630238"/>
          <p14:tracePt t="42184" x="9234488" y="644525"/>
          <p14:tracePt t="42197" x="9218613" y="644525"/>
          <p14:tracePt t="42200" x="9204325" y="660400"/>
          <p14:tracePt t="42213" x="9188450" y="674688"/>
          <p14:tracePt t="42217" x="9158288" y="704850"/>
          <p14:tracePt t="42230" x="9144000" y="720725"/>
          <p14:tracePt t="42236" x="9144000" y="735013"/>
          <p14:tracePt t="42250" x="9129713" y="750888"/>
          <p14:tracePt t="42264" x="9129713" y="765175"/>
          <p14:tracePt t="42266" x="9113838" y="795338"/>
          <p14:tracePt t="42272" x="9099550" y="809625"/>
          <p14:tracePt t="42280" x="9099550" y="825500"/>
          <p14:tracePt t="42288" x="9083675" y="855663"/>
          <p14:tracePt t="42298" x="9083675" y="885825"/>
          <p14:tracePt t="42304" x="9069388" y="915988"/>
          <p14:tracePt t="42314" x="9069388" y="946150"/>
          <p14:tracePt t="42320" x="9069388" y="974725"/>
          <p14:tracePt t="42330" x="9053513" y="1004888"/>
          <p14:tracePt t="42336" x="9053513" y="1020763"/>
          <p14:tracePt t="42346" x="9053513" y="1050925"/>
          <p14:tracePt t="42353" x="9053513" y="1081088"/>
          <p14:tracePt t="42363" x="9053513" y="1095375"/>
          <p14:tracePt t="42370" x="9053513" y="1111250"/>
          <p14:tracePt t="42379" x="9053513" y="1139825"/>
          <p14:tracePt t="42385" x="9069388" y="1185863"/>
          <p14:tracePt t="42396" x="9083675" y="1200150"/>
          <p14:tracePt t="42401" x="9113838" y="1246188"/>
          <p14:tracePt t="42413" x="9144000" y="1290638"/>
          <p14:tracePt t="42417" x="9158288" y="1320800"/>
          <p14:tracePt t="42430" x="9218613" y="1381125"/>
          <p14:tracePt t="42434" x="9248775" y="1411288"/>
          <p14:tracePt t="42446" x="9294813" y="1470025"/>
          <p14:tracePt t="42449" x="9323388" y="1485900"/>
          <p14:tracePt t="42463" x="9353550" y="1516063"/>
          <p14:tracePt t="42467" x="9399588" y="1560513"/>
          <p14:tracePt t="42480" x="9413875" y="1576388"/>
          <p14:tracePt t="42486" x="9444038" y="1590675"/>
          <p14:tracePt t="42497" x="9459913" y="1604963"/>
          <p14:tracePt t="42502" x="9490075" y="1604963"/>
          <p14:tracePt t="42514" x="9504363" y="1620838"/>
          <p14:tracePt t="42516" x="9518650" y="1620838"/>
          <p14:tracePt t="42523" x="9534525" y="1620838"/>
          <p14:tracePt t="42531" x="9564688" y="1620838"/>
          <p14:tracePt t="42538" x="9578975" y="1620838"/>
          <p14:tracePt t="42547" x="9609138" y="1620838"/>
          <p14:tracePt t="42554" x="9625013" y="1604963"/>
          <p14:tracePt t="42564" x="9669463" y="1576388"/>
          <p14:tracePt t="42571" x="9699625" y="1546225"/>
          <p14:tracePt t="42580" x="9729788" y="1516063"/>
          <p14:tracePt t="42587" x="9744075" y="1500188"/>
          <p14:tracePt t="42597" x="9774238" y="1470025"/>
          <p14:tracePt t="42603" x="9804400" y="1455738"/>
          <p14:tracePt t="42613" x="9834563" y="1411288"/>
          <p14:tracePt t="42619" x="9850438" y="1381125"/>
          <p14:tracePt t="42630" x="9894888" y="1335088"/>
          <p14:tracePt t="42635" x="9909175" y="1304925"/>
          <p14:tracePt t="42646" x="9939338" y="1276350"/>
          <p14:tracePt t="42651" x="9969500" y="1230313"/>
          <p14:tracePt t="42663" x="9985375" y="1185863"/>
          <p14:tracePt t="42667" x="10015538" y="1139825"/>
          <p14:tracePt t="42680" x="10044113" y="1065213"/>
          <p14:tracePt t="42684" x="10074275" y="1020763"/>
          <p14:tracePt t="42696" x="10090150" y="946150"/>
          <p14:tracePt t="42701" x="10104438" y="900113"/>
          <p14:tracePt t="42713" x="10104438" y="825500"/>
          <p14:tracePt t="42716" x="10104438" y="781050"/>
          <p14:tracePt t="42731" x="10104438" y="735013"/>
          <p14:tracePt t="42735" x="10104438" y="690563"/>
          <p14:tracePt t="42747" x="10090150" y="644525"/>
          <p14:tracePt t="42752" x="10059988" y="615950"/>
          <p14:tracePt t="42764" x="10029825" y="585788"/>
          <p14:tracePt t="42768" x="9985375" y="555625"/>
          <p14:tracePt t="42781" x="9955213" y="525463"/>
          <p14:tracePt t="42781" x="9909175" y="509588"/>
          <p14:tracePt t="42789" x="9864725" y="495300"/>
          <p14:tracePt t="42797" x="9820275" y="495300"/>
          <p14:tracePt t="42805" x="9774238" y="479425"/>
          <p14:tracePt t="42813" x="9759950" y="479425"/>
          <p14:tracePt t="42821" x="9713913" y="479425"/>
          <p14:tracePt t="42831" x="9669463" y="479425"/>
          <p14:tracePt t="42837" x="9639300" y="479425"/>
          <p14:tracePt t="42847" x="9609138" y="479425"/>
          <p14:tracePt t="42853" x="9578975" y="479425"/>
          <p14:tracePt t="42864" x="9548813" y="479425"/>
          <p14:tracePt t="42870" x="9518650" y="495300"/>
          <p14:tracePt t="42880" x="9504363" y="509588"/>
          <p14:tracePt t="42886" x="9474200" y="525463"/>
          <p14:tracePt t="42896" x="9444038" y="539750"/>
          <p14:tracePt t="42901" x="9413875" y="585788"/>
          <p14:tracePt t="42913" x="9399588" y="600075"/>
          <p14:tracePt t="42918" x="9383713" y="615950"/>
          <p14:tracePt t="42930" x="9353550" y="644525"/>
          <p14:tracePt t="42935" x="9339263" y="674688"/>
          <p14:tracePt t="42947" x="9309100" y="704850"/>
          <p14:tracePt t="42951" x="9294813" y="735013"/>
          <p14:tracePt t="42964" x="9294813" y="750888"/>
          <p14:tracePt t="42968" x="9278938" y="765175"/>
          <p14:tracePt t="42981" x="9264650" y="795338"/>
          <p14:tracePt t="42986" x="9264650" y="825500"/>
          <p14:tracePt t="42997" x="9264650" y="839788"/>
          <p14:tracePt t="43002" x="9248775" y="855663"/>
          <p14:tracePt t="43014" x="9248775" y="885825"/>
          <p14:tracePt t="43015" x="9248775" y="900113"/>
          <p14:tracePt t="43023" x="9248775" y="930275"/>
          <p14:tracePt t="43031" x="9248775" y="960438"/>
          <p14:tracePt t="43039" x="9248775" y="1004888"/>
          <p14:tracePt t="43047" x="9248775" y="1035050"/>
          <p14:tracePt t="43055" x="9248775" y="1095375"/>
          <p14:tracePt t="43064" x="9264650" y="1125538"/>
          <p14:tracePt t="43072" x="9264650" y="1155700"/>
          <p14:tracePt t="43080" x="9264650" y="1185863"/>
          <p14:tracePt t="43087" x="9278938" y="1230313"/>
          <p14:tracePt t="43096" x="9294813" y="1276350"/>
          <p14:tracePt t="43103" x="9309100" y="1304925"/>
          <p14:tracePt t="43112" x="9309100" y="1335088"/>
          <p14:tracePt t="43120" x="9323388" y="1365250"/>
          <p14:tracePt t="43129" x="9339263" y="1395413"/>
          <p14:tracePt t="43135" x="9339263" y="1411288"/>
          <p14:tracePt t="43146" x="9353550" y="1425575"/>
          <p14:tracePt t="43152" x="9353550" y="1455738"/>
          <p14:tracePt t="43163" x="9369425" y="1470025"/>
          <p14:tracePt t="43168" x="9383713" y="1485900"/>
          <p14:tracePt t="43180" x="9399588" y="1500188"/>
          <p14:tracePt t="43184" x="9399588" y="1516063"/>
          <p14:tracePt t="43196" x="9413875" y="1516063"/>
          <p14:tracePt t="43208" x="9429750" y="1530350"/>
          <p14:tracePt t="43216" x="9444038" y="1530350"/>
          <p14:tracePt t="43224" x="9444038" y="1546225"/>
          <p14:tracePt t="43233" x="9459913" y="1546225"/>
          <p14:tracePt t="43241" x="9474200" y="1560513"/>
          <p14:tracePt t="43249" x="9490075" y="1560513"/>
          <p14:tracePt t="43257" x="9518650" y="1560513"/>
          <p14:tracePt t="43265" x="9534525" y="1560513"/>
          <p14:tracePt t="43273" x="9564688" y="1560513"/>
          <p14:tracePt t="43281" x="9594850" y="1560513"/>
          <p14:tracePt t="43289" x="9639300" y="1560513"/>
          <p14:tracePt t="43298" x="9655175" y="1560513"/>
          <p14:tracePt t="43305" x="9683750" y="1560513"/>
          <p14:tracePt t="43314" x="9729788" y="1560513"/>
          <p14:tracePt t="43321" x="9759950" y="1560513"/>
          <p14:tracePt t="43331" x="9790113" y="1546225"/>
          <p14:tracePt t="43338" x="9850438" y="1516063"/>
          <p14:tracePt t="43347" x="9864725" y="1500188"/>
          <p14:tracePt t="43353" x="9909175" y="1485900"/>
          <p14:tracePt t="43363" x="9939338" y="1455738"/>
          <p14:tracePt t="43370" x="9985375" y="1425575"/>
          <p14:tracePt t="43379" x="10015538" y="1395413"/>
          <p14:tracePt t="43386" x="10059988" y="1365250"/>
          <p14:tracePt t="43396" x="10104438" y="1335088"/>
          <p14:tracePt t="43402" x="10134600" y="1304925"/>
          <p14:tracePt t="43413" x="10150475" y="1276350"/>
          <p14:tracePt t="43419" x="10164763" y="1246188"/>
          <p14:tracePt t="43430" x="10194925" y="1216025"/>
          <p14:tracePt t="43434" x="10225088" y="1169988"/>
          <p14:tracePt t="43446" x="10225088" y="1125538"/>
          <p14:tracePt t="43451" x="10239375" y="1095375"/>
          <p14:tracePt t="43463" x="10239375" y="1050925"/>
          <p14:tracePt t="43467" x="10239375" y="990600"/>
          <p14:tracePt t="43480" x="10239375" y="946150"/>
          <p14:tracePt t="43485" x="10210800" y="900113"/>
          <p14:tracePt t="43497" x="10180638" y="839788"/>
          <p14:tracePt t="43502" x="10164763" y="781050"/>
          <p14:tracePt t="43513" x="10120313" y="735013"/>
          <p14:tracePt t="43518" x="10090150" y="674688"/>
          <p14:tracePt t="43531" x="10044113" y="630238"/>
          <p14:tracePt t="43532" x="10015538" y="585788"/>
          <p14:tracePt t="43540" x="9985375" y="555625"/>
          <p14:tracePt t="43547" x="9955213" y="525463"/>
          <p14:tracePt t="43556" x="9909175" y="509588"/>
          <p14:tracePt t="43564" x="9850438" y="465138"/>
          <p14:tracePt t="43571" x="9834563" y="465138"/>
          <p14:tracePt t="43581" x="9804400" y="450850"/>
          <p14:tracePt t="43588" x="9744075" y="450850"/>
          <p14:tracePt t="43598" x="9729788" y="450850"/>
          <p14:tracePt t="43604" x="9683750" y="450850"/>
          <p14:tracePt t="43613" x="9655175" y="450850"/>
          <p14:tracePt t="43620" x="9625013" y="450850"/>
          <p14:tracePt t="43631" x="9609138" y="450850"/>
          <p14:tracePt t="43636" x="9578975" y="465138"/>
          <p14:tracePt t="43646" x="9548813" y="479425"/>
          <p14:tracePt t="43653" x="9504363" y="509588"/>
          <p14:tracePt t="43663" x="9490075" y="525463"/>
          <p14:tracePt t="43669" x="9459913" y="555625"/>
          <p14:tracePt t="43680" x="9429750" y="569913"/>
          <p14:tracePt t="43685" x="9399588" y="600075"/>
          <p14:tracePt t="43696" x="9383713" y="615950"/>
          <p14:tracePt t="43701" x="9369425" y="644525"/>
          <p14:tracePt t="43714" x="9323388" y="674688"/>
          <p14:tracePt t="43719" x="9309100" y="704850"/>
          <p14:tracePt t="43730" x="9294813" y="735013"/>
          <p14:tracePt t="43733" x="9278938" y="750888"/>
          <p14:tracePt t="43746" x="9264650" y="781050"/>
          <p14:tracePt t="43749" x="9234488" y="809625"/>
          <p14:tracePt t="43763" x="9234488" y="825500"/>
          <p14:tracePt t="43765" x="9218613" y="855663"/>
          <p14:tracePt t="43780" x="9204325" y="885825"/>
          <p14:tracePt t="43783" x="9188450" y="930275"/>
          <p14:tracePt t="43797" x="9188450" y="960438"/>
          <p14:tracePt t="43800" x="9174163" y="1004888"/>
          <p14:tracePt t="43813" x="9174163" y="1050925"/>
          <p14:tracePt t="43814" x="9158288" y="1065213"/>
          <p14:tracePt t="43822" x="9158288" y="1125538"/>
          <p14:tracePt t="43831" x="9158288" y="1155700"/>
          <p14:tracePt t="43838" x="9158288" y="1185863"/>
          <p14:tracePt t="43847" x="9158288" y="1230313"/>
          <p14:tracePt t="43854" x="9158288" y="1260475"/>
          <p14:tracePt t="43865" x="9158288" y="1290638"/>
          <p14:tracePt t="43871" x="9158288" y="1320800"/>
          <p14:tracePt t="43880" x="9158288" y="1350963"/>
          <p14:tracePt t="43887" x="9158288" y="1365250"/>
          <p14:tracePt t="43897" x="9158288" y="1395413"/>
          <p14:tracePt t="43903" x="9158288" y="1411288"/>
          <p14:tracePt t="43913" x="9158288" y="1439863"/>
          <p14:tracePt t="43919" x="9174163" y="1455738"/>
          <p14:tracePt t="43931" x="9188450" y="1470025"/>
          <p14:tracePt t="43936" x="9188450" y="1500188"/>
          <p14:tracePt t="43946" x="9204325" y="1516063"/>
          <p14:tracePt t="43951" x="9218613" y="1530350"/>
          <p14:tracePt t="43962" x="9234488" y="1546225"/>
          <p14:tracePt t="43967" x="9248775" y="1560513"/>
          <p14:tracePt t="43979" x="9248775" y="1576388"/>
          <p14:tracePt t="43983" x="9264650" y="1604963"/>
          <p14:tracePt t="43996" x="9278938" y="1620838"/>
          <p14:tracePt t="43999" x="9294813" y="1620838"/>
          <p14:tracePt t="44013" x="9294813" y="1635125"/>
          <p14:tracePt t="44017" x="9309100" y="1651000"/>
          <p14:tracePt t="44030" x="9309100" y="1665288"/>
          <p14:tracePt t="44033" x="9323388" y="1681163"/>
          <p14:tracePt t="44047" x="9339263" y="1681163"/>
          <p14:tracePt t="44052" x="9353550" y="1695450"/>
          <p14:tracePt t="44065" x="9369425" y="1711325"/>
          <p14:tracePt t="44072" x="9383713" y="1711325"/>
          <p14:tracePt t="44081" x="9399588" y="1725613"/>
          <p14:tracePt t="44088" x="9413875" y="1725613"/>
          <p14:tracePt t="44098" x="9429750" y="1725613"/>
          <p14:tracePt t="44105" x="9444038" y="1741488"/>
          <p14:tracePt t="44114" x="9459913" y="1741488"/>
          <p14:tracePt t="44121" x="9474200" y="1741488"/>
          <p14:tracePt t="44131" x="9504363" y="1755775"/>
          <p14:tracePt t="44137" x="9518650" y="1755775"/>
          <p14:tracePt t="44146" x="9548813" y="1755775"/>
          <p14:tracePt t="44153" x="9548813" y="1770063"/>
          <p14:tracePt t="44163" x="9578975" y="1770063"/>
          <p14:tracePt t="44169" x="9594850" y="1770063"/>
          <p14:tracePt t="44180" x="9609138" y="1770063"/>
          <p14:tracePt t="44186" x="9625013" y="1770063"/>
          <p14:tracePt t="44197" x="9639300" y="1770063"/>
          <p14:tracePt t="44202" x="9655175" y="1770063"/>
          <p14:tracePt t="44213" x="9669463" y="1770063"/>
          <p14:tracePt t="44218" x="9683750" y="1770063"/>
          <p14:tracePt t="44234" x="9699625" y="1770063"/>
          <p14:tracePt t="44247" x="9713913" y="1770063"/>
          <p14:tracePt t="44264" x="9713913" y="1755775"/>
          <p14:tracePt t="44268" x="9729788" y="17256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4814014" y="815362"/>
            <a:ext cx="260667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000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97" y="2934381"/>
            <a:ext cx="529081" cy="6099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18362" y="811116"/>
            <a:ext cx="831825" cy="8931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8C368C"/>
                </a:solidFill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655" y="1208270"/>
            <a:ext cx="395412" cy="3890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96" y="2489761"/>
            <a:ext cx="529081" cy="6099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972" y="472260"/>
            <a:ext cx="1706208" cy="9130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710" y="5749130"/>
            <a:ext cx="1670565" cy="5627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22" y="1231967"/>
            <a:ext cx="395412" cy="3890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3"/>
          <a:stretch/>
        </p:blipFill>
        <p:spPr>
          <a:xfrm>
            <a:off x="2315004" y="4926946"/>
            <a:ext cx="2013288" cy="161218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7A69F702-8131-D24E-A264-F6D98AA76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7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00"/>
    </mc:Choice>
    <mc:Fallback xmlns="">
      <p:transition spd="slow" advTm="3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39" x="9729788" y="1725613"/>
          <p14:tracePt t="1248" x="9713913" y="1725613"/>
          <p14:tracePt t="1256" x="9683750" y="1725613"/>
          <p14:tracePt t="1264" x="9609138" y="1741488"/>
          <p14:tracePt t="1272" x="9518650" y="1755775"/>
          <p14:tracePt t="1280" x="9369425" y="1770063"/>
          <p14:tracePt t="1288" x="9188450" y="1770063"/>
          <p14:tracePt t="1297" x="8828088" y="1785938"/>
          <p14:tracePt t="1304" x="8497888" y="1785938"/>
          <p14:tracePt t="1312" x="8183563" y="1785938"/>
          <p14:tracePt t="1321" x="7823200" y="1770063"/>
          <p14:tracePt t="1328" x="7462838" y="1681163"/>
          <p14:tracePt t="1337" x="7312025" y="1620838"/>
          <p14:tracePt t="1344" x="7042150" y="1516063"/>
          <p14:tracePt t="1353" x="6786563" y="1381125"/>
          <p14:tracePt t="1361" x="6577013" y="1246188"/>
          <p14:tracePt t="1369" x="6516688" y="1185863"/>
          <p14:tracePt t="1377" x="6396038" y="1050925"/>
          <p14:tracePt t="1386" x="6321425" y="974725"/>
          <p14:tracePt t="1393" x="6305550" y="930275"/>
          <p14:tracePt t="1401" x="6246813" y="809625"/>
          <p14:tracePt t="1773" x="6230938" y="839788"/>
          <p14:tracePt t="1781" x="6216650" y="869950"/>
          <p14:tracePt t="1789" x="6200775" y="915988"/>
          <p14:tracePt t="1796" x="6170613" y="974725"/>
          <p14:tracePt t="1805" x="6140450" y="1020763"/>
          <p14:tracePt t="1813" x="6126163" y="1081088"/>
          <p14:tracePt t="1821" x="6110288" y="1125538"/>
          <p14:tracePt t="1829" x="6081713" y="1216025"/>
          <p14:tracePt t="1837" x="6051550" y="1290638"/>
          <p14:tracePt t="1845" x="6005513" y="1381125"/>
          <p14:tracePt t="1854" x="5975350" y="1455738"/>
          <p14:tracePt t="1861" x="5961063" y="1516063"/>
          <p14:tracePt t="1870" x="5930900" y="1576388"/>
          <p14:tracePt t="1878" x="5930900" y="1604963"/>
          <p14:tracePt t="1887" x="5916613" y="1651000"/>
          <p14:tracePt t="1893" x="5900738" y="1695450"/>
          <p14:tracePt t="1901" x="5886450" y="1725613"/>
          <p14:tracePt t="1910" x="5886450" y="1770063"/>
          <p14:tracePt t="1917" x="5870575" y="1800225"/>
          <p14:tracePt t="1926" x="5870575" y="1816100"/>
          <p14:tracePt t="1934" x="5870575" y="1846263"/>
          <p14:tracePt t="1943" x="5856288" y="1860550"/>
          <p14:tracePt t="1950" x="5856288" y="1876425"/>
          <p14:tracePt t="1958" x="5856288" y="1906588"/>
          <p14:tracePt t="1966" x="5840413" y="1920875"/>
          <p14:tracePt t="1975" x="5840413" y="1951038"/>
          <p14:tracePt t="1982" x="5826125" y="1965325"/>
          <p14:tracePt t="1991" x="5826125" y="1981200"/>
          <p14:tracePt t="1998" x="5810250" y="2011363"/>
          <p14:tracePt t="2007" x="5795963" y="2025650"/>
          <p14:tracePt t="2015" x="5795963" y="2055813"/>
          <p14:tracePt t="2023" x="5765800" y="2071688"/>
          <p14:tracePt t="2031" x="5765800" y="2085975"/>
          <p14:tracePt t="2039" x="5735638" y="2130425"/>
          <p14:tracePt t="2046" x="5705475" y="2160588"/>
          <p14:tracePt t="2055" x="5705475" y="2176463"/>
          <p14:tracePt t="2063" x="5691188" y="2206625"/>
          <p14:tracePt t="2071" x="5675313" y="2220913"/>
          <p14:tracePt t="2079" x="5661025" y="2251075"/>
          <p14:tracePt t="2087" x="5645150" y="2265363"/>
          <p14:tracePt t="2095" x="5630863" y="2281238"/>
          <p14:tracePt t="2112" x="5614988" y="2281238"/>
          <p14:tracePt t="2121" x="5614988" y="2295525"/>
          <p14:tracePt t="2629" x="5630863" y="2281238"/>
          <p14:tracePt t="2638" x="5645150" y="2251075"/>
          <p14:tracePt t="2644" x="5661025" y="2251075"/>
          <p14:tracePt t="2654" x="5691188" y="2235200"/>
          <p14:tracePt t="2660" x="5705475" y="2220913"/>
          <p14:tracePt t="2668" x="5721350" y="2206625"/>
          <p14:tracePt t="2676" x="5735638" y="2190750"/>
          <p14:tracePt t="2684" x="5749925" y="2190750"/>
          <p14:tracePt t="2693" x="5765800" y="2190750"/>
          <p14:tracePt t="2701" x="5780088" y="2176463"/>
          <p14:tracePt t="2709" x="5795963" y="2176463"/>
          <p14:tracePt t="2717" x="5810250" y="2176463"/>
          <p14:tracePt t="2725" x="5826125" y="2176463"/>
          <p14:tracePt t="2733" x="5840413" y="2176463"/>
          <p14:tracePt t="2741" x="5856288" y="2176463"/>
          <p14:tracePt t="2749" x="5886450" y="2176463"/>
          <p14:tracePt t="2758" x="5900738" y="2176463"/>
          <p14:tracePt t="2765" x="5916613" y="2176463"/>
          <p14:tracePt t="2774" x="5945188" y="2176463"/>
          <p14:tracePt t="2781" x="5961063" y="2176463"/>
          <p14:tracePt t="2790" x="5975350" y="2176463"/>
          <p14:tracePt t="2798" x="5991225" y="2176463"/>
          <p14:tracePt t="2806" x="6005513" y="2176463"/>
          <p14:tracePt t="2813" x="6021388" y="2176463"/>
          <p14:tracePt t="2822" x="6035675" y="2176463"/>
          <p14:tracePt t="2830" x="6051550" y="2176463"/>
          <p14:tracePt t="2846" x="6065838" y="2176463"/>
          <p14:tracePt t="2854" x="6081713" y="2176463"/>
          <p14:tracePt t="2862" x="6096000" y="2176463"/>
          <p14:tracePt t="2870" x="6110288" y="2176463"/>
          <p14:tracePt t="2878" x="6126163" y="2176463"/>
          <p14:tracePt t="2894" x="6140450" y="2176463"/>
          <p14:tracePt t="2904" x="6156325" y="2176463"/>
          <p14:tracePt t="2911" x="6170613" y="2176463"/>
          <p14:tracePt t="2920" x="6170613" y="2190750"/>
          <p14:tracePt t="2927" x="6186488" y="2190750"/>
          <p14:tracePt t="2935" x="6200775" y="2190750"/>
          <p14:tracePt t="2951" x="6216650" y="2206625"/>
          <p14:tracePt t="2959" x="6230938" y="2206625"/>
          <p14:tracePt t="2967" x="6246813" y="2206625"/>
          <p14:tracePt t="2983" x="6261100" y="2220913"/>
          <p14:tracePt t="2992" x="6275388" y="2220913"/>
          <p14:tracePt t="3000" x="6291263" y="2220913"/>
          <p14:tracePt t="3008" x="6305550" y="2235200"/>
          <p14:tracePt t="3015" x="6321425" y="2235200"/>
          <p14:tracePt t="3024" x="6335713" y="2235200"/>
          <p14:tracePt t="3032" x="6351588" y="2251075"/>
          <p14:tracePt t="3048" x="6365875" y="2265363"/>
          <p14:tracePt t="3058" x="6381750" y="2265363"/>
          <p14:tracePt t="3064" x="6396038" y="2281238"/>
          <p14:tracePt t="3072" x="6411913" y="2295525"/>
          <p14:tracePt t="3080" x="6426200" y="2295525"/>
          <p14:tracePt t="3088" x="6426200" y="2311400"/>
          <p14:tracePt t="3096" x="6442075" y="2325688"/>
          <p14:tracePt t="3104" x="6456363" y="2325688"/>
          <p14:tracePt t="3113" x="6456363" y="2341563"/>
          <p14:tracePt t="3121" x="6470650" y="2355850"/>
          <p14:tracePt t="3129" x="6486525" y="2371725"/>
          <p14:tracePt t="3145" x="6500813" y="2386013"/>
          <p14:tracePt t="3152" x="6500813" y="2400300"/>
          <p14:tracePt t="3161" x="6516688" y="2400300"/>
          <p14:tracePt t="3169" x="6516688" y="2416175"/>
          <p14:tracePt t="3177" x="6516688" y="2430463"/>
          <p14:tracePt t="3185" x="6530975" y="2446338"/>
          <p14:tracePt t="3193" x="6530975" y="2460625"/>
          <p14:tracePt t="3210" x="6530975" y="2476500"/>
          <p14:tracePt t="3218" x="6530975" y="2490788"/>
          <p14:tracePt t="3226" x="6530975" y="2506663"/>
          <p14:tracePt t="3233" x="6530975" y="2520950"/>
          <p14:tracePt t="3241" x="6530975" y="2536825"/>
          <p14:tracePt t="3250" x="6530975" y="2565400"/>
          <p14:tracePt t="3258" x="6530975" y="2595563"/>
          <p14:tracePt t="3266" x="6530975" y="2625725"/>
          <p14:tracePt t="3274" x="6516688" y="2655888"/>
          <p14:tracePt t="3282" x="6500813" y="2701925"/>
          <p14:tracePt t="3291" x="6486525" y="2746375"/>
          <p14:tracePt t="3298" x="6470650" y="2790825"/>
          <p14:tracePt t="3307" x="6442075" y="2836863"/>
          <p14:tracePt t="3314" x="6442075" y="2881313"/>
          <p14:tracePt t="3323" x="6411913" y="2941638"/>
          <p14:tracePt t="3330" x="6411913" y="2955925"/>
          <p14:tracePt t="3338" x="6396038" y="3001963"/>
          <p14:tracePt t="3347" x="6381750" y="3046413"/>
          <p14:tracePt t="3354" x="6381750" y="3076575"/>
          <p14:tracePt t="3363" x="6365875" y="3106738"/>
          <p14:tracePt t="3371" x="6365875" y="3136900"/>
          <p14:tracePt t="3379" x="6351588" y="3181350"/>
          <p14:tracePt t="3387" x="6335713" y="3195638"/>
          <p14:tracePt t="3395" x="6335713" y="3241675"/>
          <p14:tracePt t="3403" x="6321425" y="3271838"/>
          <p14:tracePt t="3411" x="6305550" y="3286125"/>
          <p14:tracePt t="3419" x="6291263" y="3332163"/>
          <p14:tracePt t="3428" x="6275388" y="3360738"/>
          <p14:tracePt t="3435" x="6246813" y="3390900"/>
          <p14:tracePt t="3443" x="6230938" y="3436938"/>
          <p14:tracePt t="3451" x="6200775" y="3467100"/>
          <p14:tracePt t="3460" x="6170613" y="3497263"/>
          <p14:tracePt t="3468" x="6156325" y="3525838"/>
          <p14:tracePt t="3476" x="6140450" y="3541713"/>
          <p14:tracePt t="3484" x="6110288" y="3571875"/>
          <p14:tracePt t="3492" x="6081713" y="3602038"/>
          <p14:tracePt t="3500" x="6065838" y="3632200"/>
          <p14:tracePt t="3508" x="6035675" y="3662363"/>
          <p14:tracePt t="3516" x="6021388" y="3676650"/>
          <p14:tracePt t="3524" x="6005513" y="3706813"/>
          <p14:tracePt t="3532" x="5975350" y="3721100"/>
          <p14:tracePt t="3541" x="5961063" y="3751263"/>
          <p14:tracePt t="3548" x="5945188" y="3767138"/>
          <p14:tracePt t="3557" x="5930900" y="3781425"/>
          <p14:tracePt t="3565" x="5916613" y="3811588"/>
          <p14:tracePt t="3574" x="5886450" y="3827463"/>
          <p14:tracePt t="3581" x="5870575" y="3871913"/>
          <p14:tracePt t="3590" x="5840413" y="3902075"/>
          <p14:tracePt t="3597" x="5826125" y="3916363"/>
          <p14:tracePt t="3607" x="5810250" y="3946525"/>
          <p14:tracePt t="3613" x="5765800" y="3976688"/>
          <p14:tracePt t="3623" x="5749925" y="4006850"/>
          <p14:tracePt t="3629" x="5735638" y="4021138"/>
          <p14:tracePt t="3640" x="5705475" y="4051300"/>
          <p14:tracePt t="3645" x="5691188" y="4081463"/>
          <p14:tracePt t="3657" x="5661025" y="4097338"/>
          <p14:tracePt t="3661" x="5645150" y="4111625"/>
          <p14:tracePt t="3673" x="5630863" y="4141788"/>
          <p14:tracePt t="3686" x="5614988" y="4156075"/>
          <p14:tracePt t="3694" x="5600700" y="4171950"/>
          <p14:tracePt t="3735" x="5584825" y="4171950"/>
          <p14:tracePt t="3742" x="5584825" y="4186238"/>
          <p14:tracePt t="3767" x="5570538" y="4202113"/>
          <p14:tracePt t="3783" x="5556250" y="4216400"/>
          <p14:tracePt t="3791" x="5556250" y="4232275"/>
          <p14:tracePt t="3799" x="5540375" y="4246563"/>
          <p14:tracePt t="3815" x="5526088" y="4262438"/>
          <p14:tracePt t="3831" x="5510213" y="4276725"/>
          <p14:tracePt t="3848" x="5510213" y="4292600"/>
          <p14:tracePt t="3880" x="5495925" y="4306888"/>
          <p14:tracePt t="3913" x="5495925" y="4321175"/>
          <p14:tracePt t="4082" x="5510213" y="4321175"/>
          <p14:tracePt t="4091" x="5556250" y="4321175"/>
          <p14:tracePt t="4098" x="5584825" y="4321175"/>
          <p14:tracePt t="4105" x="5630863" y="4321175"/>
          <p14:tracePt t="4114" x="5691188" y="4321175"/>
          <p14:tracePt t="4121" x="5749925" y="4321175"/>
          <p14:tracePt t="4130" x="5810250" y="4321175"/>
          <p14:tracePt t="4137" x="5886450" y="4337050"/>
          <p14:tracePt t="4146" x="5961063" y="4337050"/>
          <p14:tracePt t="4153" x="6035675" y="4351338"/>
          <p14:tracePt t="4162" x="6096000" y="4367213"/>
          <p14:tracePt t="4170" x="6156325" y="4381500"/>
          <p14:tracePt t="4178" x="6216650" y="4397375"/>
          <p14:tracePt t="4186" x="6275388" y="4411663"/>
          <p14:tracePt t="4194" x="6291263" y="4411663"/>
          <p14:tracePt t="4202" x="6381750" y="4441825"/>
          <p14:tracePt t="4211" x="6411913" y="4441825"/>
          <p14:tracePt t="4218" x="6442075" y="4457700"/>
          <p14:tracePt t="4226" x="6470650" y="4471988"/>
          <p14:tracePt t="4234" x="6500813" y="4486275"/>
          <p14:tracePt t="4243" x="6530975" y="4502150"/>
          <p14:tracePt t="4250" x="6561138" y="4516438"/>
          <p14:tracePt t="4258" x="6591300" y="4516438"/>
          <p14:tracePt t="4267" x="6607175" y="4532313"/>
          <p14:tracePt t="4275" x="6635750" y="4546600"/>
          <p14:tracePt t="4283" x="6651625" y="4562475"/>
          <p14:tracePt t="4291" x="6681788" y="4576763"/>
          <p14:tracePt t="4299" x="6711950" y="4576763"/>
          <p14:tracePt t="4308" x="6726238" y="4592638"/>
          <p14:tracePt t="4315" x="6742113" y="4592638"/>
          <p14:tracePt t="4324" x="6756400" y="4606925"/>
          <p14:tracePt t="4342" x="6772275" y="4606925"/>
          <p14:tracePt t="5688" x="6756400" y="4606925"/>
          <p14:tracePt t="5696" x="6726238" y="4606925"/>
          <p14:tracePt t="5704" x="6696075" y="4606925"/>
          <p14:tracePt t="5712" x="6665913" y="4606925"/>
          <p14:tracePt t="5720" x="6621463" y="4606925"/>
          <p14:tracePt t="5728" x="6546850" y="4606925"/>
          <p14:tracePt t="5736" x="6456363" y="4606925"/>
          <p14:tracePt t="5744" x="6291263" y="4637088"/>
          <p14:tracePt t="5752" x="6156325" y="4667250"/>
          <p14:tracePt t="5760" x="6005513" y="4681538"/>
          <p14:tracePt t="5768" x="5930900" y="4697413"/>
          <p14:tracePt t="5776" x="5675313" y="4711700"/>
          <p14:tracePt t="5784" x="5510213" y="4711700"/>
          <p14:tracePt t="5792" x="5360988" y="4711700"/>
          <p14:tracePt t="5801" x="5180013" y="4681538"/>
          <p14:tracePt t="5808" x="5014913" y="4592638"/>
          <p14:tracePt t="5817" x="4849813" y="4471988"/>
          <p14:tracePt t="5824" x="4684713" y="4321175"/>
          <p14:tracePt t="5833" x="4549775" y="4127500"/>
          <p14:tracePt t="5841" x="4398963" y="3946525"/>
          <p14:tracePt t="5849" x="4294188" y="3751263"/>
          <p14:tracePt t="5858" x="4203700" y="3556000"/>
          <p14:tracePt t="5865" x="4173538" y="3481388"/>
          <p14:tracePt t="5874" x="4098925" y="3332163"/>
          <p14:tracePt t="5881" x="4054475" y="3181350"/>
          <p14:tracePt t="5890" x="4008438" y="3076575"/>
          <p14:tracePt t="5897" x="3978275" y="2986088"/>
          <p14:tracePt t="5907" x="3963988" y="2895600"/>
          <p14:tracePt t="5914" x="3933825" y="2836863"/>
          <p14:tracePt t="5923" x="3919538" y="2760663"/>
          <p14:tracePt t="5930" x="3919538" y="2716213"/>
          <p14:tracePt t="5940" x="3919538" y="2655888"/>
          <p14:tracePt t="5946" x="3919538" y="2595563"/>
          <p14:tracePt t="5957" x="3919538" y="2551113"/>
          <p14:tracePt t="5962" x="3919538" y="2490788"/>
          <p14:tracePt t="5974" x="3933825" y="2446338"/>
          <p14:tracePt t="6221" x="3933825" y="2416175"/>
          <p14:tracePt t="6228" x="3919538" y="2386013"/>
          <p14:tracePt t="6236" x="3903663" y="2341563"/>
          <p14:tracePt t="6244" x="3859213" y="2251075"/>
          <p14:tracePt t="6253" x="3813175" y="2130425"/>
          <p14:tracePt t="6260" x="3738563" y="1995488"/>
          <p14:tracePt t="6269" x="3678238" y="1860550"/>
          <p14:tracePt t="6277" x="3633788" y="1785938"/>
          <p14:tracePt t="6285" x="3559175" y="1665288"/>
          <p14:tracePt t="6293" x="3482975" y="1546225"/>
          <p14:tracePt t="6301" x="3422650" y="1470025"/>
          <p14:tracePt t="6309" x="3378200" y="1395413"/>
          <p14:tracePt t="6317" x="3348038" y="1365250"/>
          <p14:tracePt t="6325" x="3303588" y="1320800"/>
          <p14:tracePt t="6333" x="3273425" y="1290638"/>
          <p14:tracePt t="6341" x="3243263" y="1276350"/>
          <p14:tracePt t="6349" x="3227388" y="1246188"/>
          <p14:tracePt t="6358" x="3213100" y="1230313"/>
          <p14:tracePt t="6365" x="3198813" y="1230313"/>
          <p14:tracePt t="6374" x="3182938" y="1216025"/>
          <p14:tracePt t="6382" x="3168650" y="1216025"/>
          <p14:tracePt t="6391" x="3152775" y="1216025"/>
          <p14:tracePt t="6398" x="3152775" y="1200150"/>
          <p14:tracePt t="6407" x="3138488" y="1200150"/>
          <p14:tracePt t="6414" x="3122613" y="1185863"/>
          <p14:tracePt t="6423" x="3108325" y="1185863"/>
          <p14:tracePt t="6430" x="3092450" y="1169988"/>
          <p14:tracePt t="6440" x="3078163" y="1169988"/>
          <p14:tracePt t="6446" x="3062288" y="1155700"/>
          <p14:tracePt t="6456" x="3048000" y="1155700"/>
          <p14:tracePt t="6463" x="3048000" y="1139825"/>
          <p14:tracePt t="6474" x="3033713" y="1139825"/>
          <p14:tracePt t="6479" x="3017838" y="1125538"/>
          <p14:tracePt t="6495" x="3003550" y="1111250"/>
          <p14:tracePt t="6507" x="2987675" y="1111250"/>
          <p14:tracePt t="6511" x="2987675" y="1095375"/>
          <p14:tracePt t="6524" x="2973388" y="1081088"/>
          <p14:tracePt t="6541" x="2957513" y="1081088"/>
          <p14:tracePt t="6545" x="2957513" y="1065213"/>
          <p14:tracePt t="6557" x="2943225" y="1065213"/>
          <p14:tracePt t="6574" x="2943225" y="1050925"/>
          <p14:tracePt t="6601" x="2927350" y="1050925"/>
          <p14:tracePt t="6673" x="2927350" y="1065213"/>
          <p14:tracePt t="6705" x="2927350" y="1081088"/>
          <p14:tracePt t="6730" x="2927350" y="1095375"/>
          <p14:tracePt t="6753" x="2927350" y="1111250"/>
          <p14:tracePt t="6786" x="2927350" y="1125538"/>
          <p14:tracePt t="6867" x="2927350" y="1111250"/>
          <p14:tracePt t="6883" x="2927350" y="1095375"/>
          <p14:tracePt t="6892" x="2927350" y="1081088"/>
          <p14:tracePt t="6899" x="2927350" y="1050925"/>
          <p14:tracePt t="6907" x="2943225" y="1035050"/>
          <p14:tracePt t="6915" x="2943225" y="1020763"/>
          <p14:tracePt t="6924" x="2943225" y="1004888"/>
          <p14:tracePt t="6939" x="2957513" y="990600"/>
          <p14:tracePt t="7077" x="2957513" y="1004888"/>
          <p14:tracePt t="7109" x="2957513" y="1020763"/>
          <p14:tracePt t="7125" x="2957513" y="1035050"/>
          <p14:tracePt t="7133" x="2957513" y="1065213"/>
          <p14:tracePt t="7140" x="2957513" y="1095375"/>
          <p14:tracePt t="7149" x="2957513" y="1125538"/>
          <p14:tracePt t="7157" x="2957513" y="1139825"/>
          <p14:tracePt t="7165" x="2957513" y="1169988"/>
          <p14:tracePt t="7173" x="2957513" y="1200150"/>
          <p14:tracePt t="7181" x="2943225" y="1230313"/>
          <p14:tracePt t="7190" x="2943225" y="1246188"/>
          <p14:tracePt t="7197" x="2943225" y="1276350"/>
          <p14:tracePt t="7205" x="2943225" y="1290638"/>
          <p14:tracePt t="7221" x="2943225" y="1304925"/>
          <p14:tracePt t="7327" x="2943225" y="1276350"/>
          <p14:tracePt t="7335" x="2943225" y="1246188"/>
          <p14:tracePt t="7342" x="2973388" y="1200150"/>
          <p14:tracePt t="7351" x="3017838" y="1155700"/>
          <p14:tracePt t="7358" x="3048000" y="1111250"/>
          <p14:tracePt t="7366" x="3092450" y="1065213"/>
          <p14:tracePt t="7374" x="3122613" y="1035050"/>
          <p14:tracePt t="7383" x="3152775" y="990600"/>
          <p14:tracePt t="7390" x="3182938" y="960438"/>
          <p14:tracePt t="7399" x="3213100" y="930275"/>
          <p14:tracePt t="7407" x="3243263" y="915988"/>
          <p14:tracePt t="7415" x="3257550" y="885825"/>
          <p14:tracePt t="7423" x="3273425" y="885825"/>
          <p14:tracePt t="7431" x="3287713" y="869950"/>
          <p14:tracePt t="7440" x="3287713" y="855663"/>
          <p14:tracePt t="7447" x="3303588" y="855663"/>
          <p14:tracePt t="7455" x="3317875" y="839788"/>
          <p14:tracePt t="7464" x="3333750" y="839788"/>
          <p14:tracePt t="7471" x="3348038" y="839788"/>
          <p14:tracePt t="7479" x="3363913" y="839788"/>
          <p14:tracePt t="7487" x="3394075" y="839788"/>
          <p14:tracePt t="7496" x="3408363" y="825500"/>
          <p14:tracePt t="7504" x="3438525" y="825500"/>
          <p14:tracePt t="7512" x="3468688" y="825500"/>
          <p14:tracePt t="7520" x="3498850" y="825500"/>
          <p14:tracePt t="7528" x="3513138" y="825500"/>
          <p14:tracePt t="7536" x="3543300" y="825500"/>
          <p14:tracePt t="7544" x="3573463" y="825500"/>
          <p14:tracePt t="7552" x="3603625" y="825500"/>
          <p14:tracePt t="7560" x="3617913" y="825500"/>
          <p14:tracePt t="7568" x="3633788" y="839788"/>
          <p14:tracePt t="7577" x="3648075" y="839788"/>
          <p14:tracePt t="7584" x="3663950" y="855663"/>
          <p14:tracePt t="7593" x="3678238" y="869950"/>
          <p14:tracePt t="7601" x="3694113" y="885825"/>
          <p14:tracePt t="7609" x="3694113" y="900113"/>
          <p14:tracePt t="7617" x="3708400" y="915988"/>
          <p14:tracePt t="7625" x="3708400" y="930275"/>
          <p14:tracePt t="7633" x="3724275" y="946150"/>
          <p14:tracePt t="7641" x="3724275" y="960438"/>
          <p14:tracePt t="7649" x="3738563" y="974725"/>
          <p14:tracePt t="7658" x="3738563" y="990600"/>
          <p14:tracePt t="7665" x="3738563" y="1004888"/>
          <p14:tracePt t="7674" x="3754438" y="1020763"/>
          <p14:tracePt t="7681" x="3754438" y="1035050"/>
          <p14:tracePt t="7691" x="3754438" y="1050925"/>
          <p14:tracePt t="7697" x="3754438" y="1081088"/>
          <p14:tracePt t="7707" x="3768725" y="1081088"/>
          <p14:tracePt t="7714" x="3768725" y="1095375"/>
          <p14:tracePt t="7724" x="3768725" y="1111250"/>
          <p14:tracePt t="7730" x="3768725" y="1125538"/>
          <p14:tracePt t="7746" x="3768725" y="1139825"/>
          <p14:tracePt t="7779" x="3768725" y="1155700"/>
          <p14:tracePt t="7868" x="3768725" y="1139825"/>
          <p14:tracePt t="7884" x="3754438" y="1125538"/>
          <p14:tracePt t="7891" x="3738563" y="1111250"/>
          <p14:tracePt t="7899" x="3724275" y="1095375"/>
          <p14:tracePt t="7907" x="3708400" y="1081088"/>
          <p14:tracePt t="7916" x="3694113" y="1065213"/>
          <p14:tracePt t="7923" x="3678238" y="1035050"/>
          <p14:tracePt t="7932" x="3663950" y="1020763"/>
          <p14:tracePt t="7940" x="3648075" y="990600"/>
          <p14:tracePt t="7948" x="3633788" y="974725"/>
          <p14:tracePt t="7955" x="3617913" y="946150"/>
          <p14:tracePt t="7964" x="3603625" y="930275"/>
          <p14:tracePt t="7972" x="3559175" y="900113"/>
          <p14:tracePt t="7980" x="3559175" y="885825"/>
          <p14:tracePt t="7988" x="3529013" y="855663"/>
          <p14:tracePt t="7996" x="3513138" y="839788"/>
          <p14:tracePt t="8004" x="3498850" y="809625"/>
          <p14:tracePt t="8012" x="3468688" y="795338"/>
          <p14:tracePt t="8020" x="3452813" y="781050"/>
          <p14:tracePt t="8029" x="3438525" y="765175"/>
          <p14:tracePt t="8036" x="3408363" y="750888"/>
          <p14:tracePt t="8044" x="3394075" y="735013"/>
          <p14:tracePt t="8053" x="3378200" y="704850"/>
          <p14:tracePt t="8061" x="3348038" y="704850"/>
          <p14:tracePt t="8069" x="3333750" y="690563"/>
          <p14:tracePt t="8078" x="3317875" y="690563"/>
          <p14:tracePt t="8085" x="3303588" y="690563"/>
          <p14:tracePt t="8095" x="3273425" y="690563"/>
          <p14:tracePt t="8101" x="3257550" y="690563"/>
          <p14:tracePt t="8111" x="3227388" y="690563"/>
          <p14:tracePt t="8117" x="3198813" y="690563"/>
          <p14:tracePt t="8128" x="3168650" y="690563"/>
          <p14:tracePt t="8134" x="3152775" y="690563"/>
          <p14:tracePt t="8143" x="3122613" y="690563"/>
          <p14:tracePt t="8150" x="3108325" y="704850"/>
          <p14:tracePt t="8160" x="3092450" y="704850"/>
          <p14:tracePt t="8166" x="3078163" y="720725"/>
          <p14:tracePt t="8177" x="3062288" y="735013"/>
          <p14:tracePt t="8182" x="3048000" y="735013"/>
          <p14:tracePt t="8193" x="3048000" y="750888"/>
          <p14:tracePt t="8198" x="3033713" y="750888"/>
          <p14:tracePt t="8211" x="3033713" y="765175"/>
          <p14:tracePt t="8214" x="3017838" y="765175"/>
          <p14:tracePt t="8227" x="3003550" y="781050"/>
          <p14:tracePt t="8244" x="2987675" y="795338"/>
          <p14:tracePt t="8261" x="2973388" y="809625"/>
          <p14:tracePt t="8277" x="2973388" y="825500"/>
          <p14:tracePt t="8282" x="2957513" y="825500"/>
          <p14:tracePt t="8294" x="2957513" y="839788"/>
          <p14:tracePt t="8311" x="2957513" y="855663"/>
          <p14:tracePt t="8312" x="2943225" y="855663"/>
          <p14:tracePt t="8319" x="2943225" y="869950"/>
          <p14:tracePt t="8336" x="2943225" y="885825"/>
          <p14:tracePt t="8344" x="2943225" y="900113"/>
          <p14:tracePt t="8361" x="2927350" y="915988"/>
          <p14:tracePt t="8367" x="2927350" y="930275"/>
          <p14:tracePt t="8377" x="2927350" y="946150"/>
          <p14:tracePt t="8384" x="2927350" y="960438"/>
          <p14:tracePt t="8392" x="2927350" y="974725"/>
          <p14:tracePt t="8400" x="2927350" y="990600"/>
          <p14:tracePt t="8416" x="2927350" y="1004888"/>
          <p14:tracePt t="8425" x="2927350" y="1020763"/>
          <p14:tracePt t="8432" x="2927350" y="1035050"/>
          <p14:tracePt t="8448" x="2913063" y="1050925"/>
          <p14:tracePt t="8457" x="2913063" y="1065213"/>
          <p14:tracePt t="8465" x="2913063" y="1081088"/>
          <p14:tracePt t="8480" x="2913063" y="1095375"/>
          <p14:tracePt t="8489" x="2913063" y="1111250"/>
          <p14:tracePt t="8497" x="2913063" y="1125538"/>
          <p14:tracePt t="8530" x="2913063" y="1139825"/>
          <p14:tracePt t="8587" x="2897188" y="1139825"/>
          <p14:tracePt t="8619" x="2897188" y="1125538"/>
          <p14:tracePt t="8642" x="2897188" y="1111250"/>
          <p14:tracePt t="8658" x="2897188" y="1095375"/>
          <p14:tracePt t="8675" x="2897188" y="1081088"/>
          <p14:tracePt t="8691" x="2897188" y="1065213"/>
          <p14:tracePt t="8699" x="2897188" y="1050925"/>
          <p14:tracePt t="8706" x="2897188" y="1035050"/>
          <p14:tracePt t="8723" x="2897188" y="1020763"/>
          <p14:tracePt t="8732" x="2913063" y="1004888"/>
          <p14:tracePt t="8739" x="2913063" y="974725"/>
          <p14:tracePt t="8747" x="2927350" y="960438"/>
          <p14:tracePt t="8755" x="2943225" y="946150"/>
          <p14:tracePt t="8763" x="2957513" y="930275"/>
          <p14:tracePt t="8771" x="2987675" y="915988"/>
          <p14:tracePt t="8779" x="3003550" y="885825"/>
          <p14:tracePt t="8787" x="3033713" y="869950"/>
          <p14:tracePt t="8795" x="3048000" y="855663"/>
          <p14:tracePt t="8803" x="3062288" y="839788"/>
          <p14:tracePt t="8811" x="3078163" y="825500"/>
          <p14:tracePt t="8819" x="3108325" y="825500"/>
          <p14:tracePt t="8828" x="3138488" y="809625"/>
          <p14:tracePt t="8835" x="3168650" y="795338"/>
          <p14:tracePt t="8844" x="3182938" y="795338"/>
          <p14:tracePt t="8851" x="3213100" y="781050"/>
          <p14:tracePt t="8861" x="3227388" y="781050"/>
          <p14:tracePt t="8868" x="3257550" y="781050"/>
          <p14:tracePt t="8877" x="3273425" y="781050"/>
          <p14:tracePt t="8884" x="3287713" y="781050"/>
          <p14:tracePt t="8893" x="3317875" y="781050"/>
          <p14:tracePt t="8900" x="3333750" y="781050"/>
          <p14:tracePt t="8910" x="3348038" y="781050"/>
          <p14:tracePt t="8917" x="3363913" y="781050"/>
          <p14:tracePt t="8926" x="3378200" y="781050"/>
          <p14:tracePt t="8932" x="3394075" y="781050"/>
          <p14:tracePt t="8949" x="3408363" y="781050"/>
          <p14:tracePt t="8961" x="3422650" y="781050"/>
          <p14:tracePt t="8965" x="3438525" y="781050"/>
          <p14:tracePt t="8977" x="3452813" y="781050"/>
          <p14:tracePt t="8989" x="3468688" y="781050"/>
          <p14:tracePt t="8998" x="3482975" y="795338"/>
          <p14:tracePt t="9005" x="3498850" y="795338"/>
          <p14:tracePt t="9013" x="3513138" y="795338"/>
          <p14:tracePt t="9021" x="3529013" y="809625"/>
          <p14:tracePt t="9030" x="3543300" y="809625"/>
          <p14:tracePt t="9037" x="3559175" y="809625"/>
          <p14:tracePt t="9046" x="3573463" y="825500"/>
          <p14:tracePt t="9054" x="3587750" y="825500"/>
          <p14:tracePt t="9062" x="3617913" y="839788"/>
          <p14:tracePt t="9070" x="3633788" y="855663"/>
          <p14:tracePt t="9078" x="3648075" y="855663"/>
          <p14:tracePt t="9086" x="3663950" y="869950"/>
          <p14:tracePt t="9094" x="3678238" y="885825"/>
          <p14:tracePt t="9102" x="3694113" y="900113"/>
          <p14:tracePt t="9111" x="3694113" y="915988"/>
          <p14:tracePt t="9118" x="3708400" y="915988"/>
          <p14:tracePt t="9128" x="3708400" y="930275"/>
          <p14:tracePt t="9134" x="3724275" y="946150"/>
          <p14:tracePt t="9144" x="3724275" y="960438"/>
          <p14:tracePt t="9151" x="3724275" y="974725"/>
          <p14:tracePt t="9161" x="3738563" y="990600"/>
          <p14:tracePt t="9176" x="3738563" y="1004888"/>
          <p14:tracePt t="9192" x="3738563" y="1020763"/>
          <p14:tracePt t="9224" x="3738563" y="1035050"/>
          <p14:tracePt t="9297" x="3738563" y="1020763"/>
          <p14:tracePt t="10064" x="3738563" y="1065213"/>
          <p14:tracePt t="10072" x="3738563" y="1111250"/>
          <p14:tracePt t="10079" x="3724275" y="1155700"/>
          <p14:tracePt t="10087" x="3708400" y="1200150"/>
          <p14:tracePt t="10095" x="3694113" y="1246188"/>
          <p14:tracePt t="10103" x="3678238" y="1290638"/>
          <p14:tracePt t="10111" x="3648075" y="1381125"/>
          <p14:tracePt t="10119" x="3633788" y="1455738"/>
          <p14:tracePt t="10127" x="3603625" y="1546225"/>
          <p14:tracePt t="10135" x="3587750" y="1604963"/>
          <p14:tracePt t="10143" x="3573463" y="1635125"/>
          <p14:tracePt t="10151" x="3543300" y="1741488"/>
          <p14:tracePt t="10161" x="3543300" y="1755775"/>
          <p14:tracePt t="10168" x="3529013" y="1800225"/>
          <p14:tracePt t="10177" x="3529013" y="1876425"/>
          <p14:tracePt t="10184" x="3513138" y="1890713"/>
          <p14:tracePt t="10192" x="3513138" y="1920875"/>
          <p14:tracePt t="10200" x="3513138" y="1965325"/>
          <p14:tracePt t="10208" x="3498850" y="1995488"/>
          <p14:tracePt t="10216" x="3498850" y="2041525"/>
          <p14:tracePt t="10224" x="3498850" y="2071688"/>
          <p14:tracePt t="10233" x="3498850" y="2100263"/>
          <p14:tracePt t="10240" x="3498850" y="2130425"/>
          <p14:tracePt t="10248" x="3498850" y="2160588"/>
          <p14:tracePt t="10256" x="3498850" y="2176463"/>
          <p14:tracePt t="10264" x="3498850" y="2206625"/>
          <p14:tracePt t="10272" x="3498850" y="2220913"/>
          <p14:tracePt t="10281" x="3498850" y="2235200"/>
          <p14:tracePt t="10289" x="3498850" y="2251075"/>
          <p14:tracePt t="10297" x="3498850" y="2281238"/>
          <p14:tracePt t="10305" x="3498850" y="2295525"/>
          <p14:tracePt t="10313" x="3498850" y="2311400"/>
          <p14:tracePt t="10321" x="3513138" y="2355850"/>
          <p14:tracePt t="10329" x="3513138" y="2386013"/>
          <p14:tracePt t="10337" x="3529013" y="2416175"/>
          <p14:tracePt t="10345" x="3529013" y="2446338"/>
          <p14:tracePt t="10353" x="3543300" y="2476500"/>
          <p14:tracePt t="10362" x="3543300" y="2520950"/>
          <p14:tracePt t="10369" x="3559175" y="2551113"/>
          <p14:tracePt t="10378" x="3559175" y="2581275"/>
          <p14:tracePt t="10385" x="3573463" y="2611438"/>
          <p14:tracePt t="10394" x="3573463" y="2641600"/>
          <p14:tracePt t="10401" x="3587750" y="2655888"/>
          <p14:tracePt t="10411" x="3587750" y="2671763"/>
          <p14:tracePt t="10427" x="3587750" y="2686050"/>
          <p14:tracePt t="10434" x="3603625" y="2686050"/>
          <p14:tracePt t="10443" x="3603625" y="2701925"/>
          <p14:tracePt t="10500" x="3603625" y="2686050"/>
          <p14:tracePt t="11565" x="3587750" y="2686050"/>
          <p14:tracePt t="11573" x="3573463" y="2686050"/>
          <p14:tracePt t="11580" x="3559175" y="2686050"/>
          <p14:tracePt t="11588" x="3543300" y="2686050"/>
          <p14:tracePt t="11596" x="3513138" y="2686050"/>
          <p14:tracePt t="11613" x="3482975" y="2686050"/>
          <p14:tracePt t="11621" x="3468688" y="2671763"/>
          <p14:tracePt t="11629" x="3452813" y="2671763"/>
          <p14:tracePt t="11637" x="3438525" y="2671763"/>
          <p14:tracePt t="11645" x="3422650" y="2671763"/>
          <p14:tracePt t="11661" x="3408363" y="2671763"/>
          <p14:tracePt t="11669" x="3394075" y="2671763"/>
          <p14:tracePt t="11677" x="3378200" y="2671763"/>
          <p14:tracePt t="11685" x="3363913" y="2671763"/>
          <p14:tracePt t="11694" x="3348038" y="2671763"/>
          <p14:tracePt t="11711" x="3333750" y="2671763"/>
          <p14:tracePt t="11717" x="3303588" y="2671763"/>
          <p14:tracePt t="11725" x="3287713" y="2671763"/>
          <p14:tracePt t="11734" x="3273425" y="2671763"/>
          <p14:tracePt t="11741" x="3257550" y="2671763"/>
          <p14:tracePt t="11749" x="3227388" y="2671763"/>
          <p14:tracePt t="11757" x="3213100" y="2671763"/>
          <p14:tracePt t="11766" x="3182938" y="2671763"/>
          <p14:tracePt t="11773" x="3168650" y="2686050"/>
          <p14:tracePt t="11790" x="3152775" y="2686050"/>
          <p14:tracePt t="11798" x="3138488" y="2686050"/>
          <p14:tracePt t="11847" x="3122613" y="2686050"/>
          <p14:tracePt t="11880" x="3108325" y="2686050"/>
          <p14:tracePt t="11887" x="3092450" y="2686050"/>
          <p14:tracePt t="11903" x="3078163" y="2686050"/>
          <p14:tracePt t="11920" x="3062288" y="2686050"/>
          <p14:tracePt t="11935" x="3048000" y="2686050"/>
          <p14:tracePt t="12082" x="3062288" y="2686050"/>
          <p14:tracePt t="12097" x="3078163" y="2686050"/>
          <p14:tracePt t="12113" x="3092450" y="2686050"/>
          <p14:tracePt t="12122" x="3108325" y="2686050"/>
          <p14:tracePt t="12130" x="3138488" y="2701925"/>
          <p14:tracePt t="12137" x="3152775" y="2701925"/>
          <p14:tracePt t="12145" x="3168650" y="2701925"/>
          <p14:tracePt t="12153" x="3198813" y="2716213"/>
          <p14:tracePt t="12161" x="3227388" y="2716213"/>
          <p14:tracePt t="12170" x="3243263" y="2716213"/>
          <p14:tracePt t="12178" x="3273425" y="2716213"/>
          <p14:tracePt t="12185" x="3287713" y="2730500"/>
          <p14:tracePt t="12194" x="3317875" y="2730500"/>
          <p14:tracePt t="12211" x="3333750" y="2730500"/>
          <p14:tracePt t="12218" x="3348038" y="2730500"/>
          <p14:tracePt t="12227" x="3363913" y="2746375"/>
          <p14:tracePt t="12234" x="3378200" y="2746375"/>
          <p14:tracePt t="12250" x="3394075" y="2746375"/>
          <p14:tracePt t="12258" x="3408363" y="2746375"/>
          <p14:tracePt t="12275" x="3422650" y="2746375"/>
          <p14:tracePt t="12283" x="3438525" y="2746375"/>
          <p14:tracePt t="12290" x="3452813" y="2746375"/>
          <p14:tracePt t="12299" x="3468688" y="2760663"/>
          <p14:tracePt t="12315" x="3482975" y="2760663"/>
          <p14:tracePt t="12323" x="3513138" y="2760663"/>
          <p14:tracePt t="12331" x="3529013" y="2776538"/>
          <p14:tracePt t="12339" x="3543300" y="2790825"/>
          <p14:tracePt t="12347" x="3559175" y="2790825"/>
          <p14:tracePt t="12355" x="3587750" y="2806700"/>
          <p14:tracePt t="12363" x="3603625" y="2820988"/>
          <p14:tracePt t="12371" x="3617913" y="2836863"/>
          <p14:tracePt t="12379" x="3633788" y="2851150"/>
          <p14:tracePt t="12387" x="3648075" y="2881313"/>
          <p14:tracePt t="12395" x="3663950" y="2895600"/>
          <p14:tracePt t="12403" x="3678238" y="2911475"/>
          <p14:tracePt t="12411" x="3678238" y="2925763"/>
          <p14:tracePt t="12419" x="3694113" y="2941638"/>
          <p14:tracePt t="12428" x="3694113" y="2955925"/>
          <p14:tracePt t="12436" x="3708400" y="2971800"/>
          <p14:tracePt t="12444" x="3708400" y="2986088"/>
          <p14:tracePt t="12452" x="3708400" y="3001963"/>
          <p14:tracePt t="12469" x="3708400" y="3016250"/>
          <p14:tracePt t="12478" x="3708400" y="3030538"/>
          <p14:tracePt t="12495" x="3708400" y="3046413"/>
          <p14:tracePt t="12511" x="3708400" y="3060700"/>
          <p14:tracePt t="12525" x="3708400" y="3076575"/>
          <p14:tracePt t="12541" x="3708400" y="3090863"/>
          <p14:tracePt t="12557" x="3708400" y="3106738"/>
          <p14:tracePt t="12566" x="3708400" y="3121025"/>
          <p14:tracePt t="12581" x="3694113" y="3136900"/>
          <p14:tracePt t="12597" x="3678238" y="3151188"/>
          <p14:tracePt t="12605" x="3663950" y="3151188"/>
          <p14:tracePt t="12614" x="3648075" y="3167063"/>
          <p14:tracePt t="12622" x="3633788" y="3167063"/>
          <p14:tracePt t="12630" x="3603625" y="3181350"/>
          <p14:tracePt t="12637" x="3587750" y="3181350"/>
          <p14:tracePt t="12645" x="3573463" y="3195638"/>
          <p14:tracePt t="12653" x="3543300" y="3195638"/>
          <p14:tracePt t="12662" x="3513138" y="3211513"/>
          <p14:tracePt t="12669" x="3498850" y="3211513"/>
          <p14:tracePt t="12677" x="3468688" y="3211513"/>
          <p14:tracePt t="12685" x="3452813" y="3225800"/>
          <p14:tracePt t="12694" x="3422650" y="3225800"/>
          <p14:tracePt t="12702" x="3408363" y="3225800"/>
          <p14:tracePt t="12710" x="3394075" y="3225800"/>
          <p14:tracePt t="12718" x="3363913" y="3241675"/>
          <p14:tracePt t="12727" x="3348038" y="3241675"/>
          <p14:tracePt t="12734" x="3333750" y="3241675"/>
          <p14:tracePt t="12744" x="3303588" y="3241675"/>
          <p14:tracePt t="12750" x="3273425" y="3255963"/>
          <p14:tracePt t="12758" x="3257550" y="3255963"/>
          <p14:tracePt t="12767" x="3243263" y="3255963"/>
          <p14:tracePt t="12775" x="3213100" y="3271838"/>
          <p14:tracePt t="12783" x="3182938" y="3271838"/>
          <p14:tracePt t="12791" x="3168650" y="3286125"/>
          <p14:tracePt t="12799" x="3152775" y="3286125"/>
          <p14:tracePt t="12807" x="3138488" y="3302000"/>
          <p14:tracePt t="12815" x="3122613" y="3302000"/>
          <p14:tracePt t="12823" x="3108325" y="3302000"/>
          <p14:tracePt t="12840" x="3108325" y="3316288"/>
          <p14:tracePt t="12848" x="3092450" y="3316288"/>
          <p14:tracePt t="12946" x="3092450" y="3302000"/>
          <p14:tracePt t="12953" x="3078163" y="3302000"/>
          <p14:tracePt t="12962" x="3078163" y="3286125"/>
          <p14:tracePt t="13752" x="3078163" y="3302000"/>
          <p14:tracePt t="13761" x="3078163" y="3316288"/>
          <p14:tracePt t="13768" x="3078163" y="3346450"/>
          <p14:tracePt t="13776" x="3062288" y="3376613"/>
          <p14:tracePt t="13784" x="3048000" y="3406775"/>
          <p14:tracePt t="13792" x="3048000" y="3467100"/>
          <p14:tracePt t="13800" x="3017838" y="3511550"/>
          <p14:tracePt t="13808" x="3003550" y="3571875"/>
          <p14:tracePt t="13816" x="2987675" y="3616325"/>
          <p14:tracePt t="13824" x="2957513" y="3690938"/>
          <p14:tracePt t="13832" x="2943225" y="3736975"/>
          <p14:tracePt t="13840" x="2913063" y="3797300"/>
          <p14:tracePt t="13848" x="2897188" y="3856038"/>
          <p14:tracePt t="13856" x="2882900" y="3902075"/>
          <p14:tracePt t="13864" x="2868613" y="3962400"/>
          <p14:tracePt t="13872" x="2838450" y="4037013"/>
          <p14:tracePt t="13881" x="2822575" y="4081463"/>
          <p14:tracePt t="13889" x="2808288" y="4171950"/>
          <p14:tracePt t="13897" x="2792413" y="4246563"/>
          <p14:tracePt t="13905" x="2762250" y="4337050"/>
          <p14:tracePt t="13914" x="2747963" y="4441825"/>
          <p14:tracePt t="13921" x="2732088" y="4546600"/>
          <p14:tracePt t="13931" x="2717800" y="4651375"/>
          <p14:tracePt t="13937" x="2701925" y="4741863"/>
          <p14:tracePt t="13946" x="2687638" y="4832350"/>
          <p14:tracePt t="13953" x="2687638" y="4922838"/>
          <p14:tracePt t="13963" x="2687638" y="4951413"/>
          <p14:tracePt t="13970" x="2687638" y="5072063"/>
          <p14:tracePt t="13981" x="2673350" y="5102225"/>
          <p14:tracePt t="13986" x="2673350" y="5176838"/>
          <p14:tracePt t="13997" x="2673350" y="5207000"/>
          <p14:tracePt t="14002" x="2673350" y="5281613"/>
          <p14:tracePt t="14013" x="2673350" y="5327650"/>
          <p14:tracePt t="14018" x="2673350" y="5341938"/>
          <p14:tracePt t="14030" x="2673350" y="5387975"/>
          <p14:tracePt t="14034" x="2673350" y="5418138"/>
          <p14:tracePt t="14047" x="2673350" y="5446713"/>
          <p14:tracePt t="14052" x="2673350" y="5476875"/>
          <p14:tracePt t="14064" x="2673350" y="5507038"/>
          <p14:tracePt t="14068" x="2673350" y="5522913"/>
          <p14:tracePt t="14081" x="2673350" y="5553075"/>
          <p14:tracePt t="14085" x="2673350" y="5567363"/>
          <p14:tracePt t="14097" x="2673350" y="5581650"/>
          <p14:tracePt t="14100" x="2673350" y="5597525"/>
          <p14:tracePt t="14114" x="2673350" y="5611813"/>
          <p14:tracePt t="14118" x="2673350" y="5627688"/>
          <p14:tracePt t="14131" x="2673350" y="5641975"/>
          <p14:tracePt t="14139" x="2673350" y="5657850"/>
          <p14:tracePt t="14147" x="2673350" y="5672138"/>
          <p14:tracePt t="14155" x="2673350" y="5688013"/>
          <p14:tracePt t="14165" x="2657475" y="5702300"/>
          <p14:tracePt t="14171" x="2657475" y="5718175"/>
          <p14:tracePt t="14181" x="2643188" y="5718175"/>
          <p14:tracePt t="14187" x="2627313" y="5732463"/>
          <p14:tracePt t="14196" x="2613025" y="5746750"/>
          <p14:tracePt t="14203" x="2597150" y="5762625"/>
          <p14:tracePt t="14213" x="2566988" y="5776913"/>
          <p14:tracePt t="14219" x="2536825" y="5792788"/>
          <p14:tracePt t="14230" x="2508250" y="5792788"/>
          <p14:tracePt t="14236" x="2462213" y="5807075"/>
          <p14:tracePt t="14247" x="2432050" y="5807075"/>
          <p14:tracePt t="14252" x="2401888" y="5807075"/>
          <p14:tracePt t="14263" x="2371725" y="5807075"/>
          <p14:tracePt t="14268" x="2327275" y="5807075"/>
          <p14:tracePt t="14281" x="2297113" y="5807075"/>
          <p14:tracePt t="14285" x="2266950" y="5807075"/>
          <p14:tracePt t="14297" x="2252663" y="5807075"/>
          <p14:tracePt t="14301" x="2236788" y="5807075"/>
          <p14:tracePt t="14314" x="2222500" y="5792788"/>
          <p14:tracePt t="14320" x="2206625" y="5792788"/>
          <p14:tracePt t="14330" x="2206625" y="5776913"/>
          <p14:tracePt t="14334" x="2192338" y="5776913"/>
          <p14:tracePt t="14348" x="2192338" y="5762625"/>
          <p14:tracePt t="14352" x="2176463" y="5746750"/>
          <p14:tracePt t="14367" x="2176463" y="5732463"/>
          <p14:tracePt t="14384" x="2162175" y="5718175"/>
          <p14:tracePt t="14398" x="2162175" y="5702300"/>
          <p14:tracePt t="14414" x="2162175" y="5688013"/>
          <p14:tracePt t="14438" x="2162175" y="5672138"/>
          <p14:tracePt t="14487" x="2162175" y="5657850"/>
          <p14:tracePt t="14519" x="2162175" y="5641975"/>
          <p14:tracePt t="14527" x="2162175" y="5627688"/>
          <p14:tracePt t="14543" x="2176463" y="5597525"/>
          <p14:tracePt t="14552" x="2192338" y="5581650"/>
          <p14:tracePt t="14559" x="2192338" y="5553075"/>
          <p14:tracePt t="14567" x="2206625" y="5537200"/>
          <p14:tracePt t="14575" x="2222500" y="5507038"/>
          <p14:tracePt t="14583" x="2236788" y="5492750"/>
          <p14:tracePt t="14591" x="2252663" y="5476875"/>
          <p14:tracePt t="14599" x="2252663" y="5462588"/>
          <p14:tracePt t="14607" x="2266950" y="5462588"/>
          <p14:tracePt t="14615" x="2266950" y="5446713"/>
          <p14:tracePt t="14623" x="2282825" y="5446713"/>
          <p14:tracePt t="14649" x="2282825" y="5432425"/>
          <p14:tracePt t="14697" x="2297113" y="5432425"/>
          <p14:tracePt t="14737" x="2312988" y="5432425"/>
          <p14:tracePt t="14745" x="2327275" y="5446713"/>
          <p14:tracePt t="14753" x="2341563" y="5476875"/>
          <p14:tracePt t="14760" x="2371725" y="5522913"/>
          <p14:tracePt t="14769" x="2401888" y="5567363"/>
          <p14:tracePt t="14777" x="2447925" y="5627688"/>
          <p14:tracePt t="14785" x="2478088" y="5702300"/>
          <p14:tracePt t="14792" x="2536825" y="5776913"/>
          <p14:tracePt t="14801" x="2566988" y="5867400"/>
          <p14:tracePt t="14809" x="2597150" y="5942013"/>
          <p14:tracePt t="14817" x="2643188" y="6018213"/>
          <p14:tracePt t="14825" x="2657475" y="6062663"/>
          <p14:tracePt t="14833" x="2673350" y="6107113"/>
          <p14:tracePt t="14841" x="2687638" y="6153150"/>
          <p14:tracePt t="14849" x="2701925" y="6183313"/>
          <p14:tracePt t="14857" x="2717800" y="6213475"/>
          <p14:tracePt t="14865" x="2717800" y="6227763"/>
          <p14:tracePt t="14882" x="2717800" y="6242050"/>
          <p14:tracePt t="14890" x="2732088" y="6242050"/>
          <p14:tracePt t="14931" x="2717800" y="6227763"/>
          <p14:tracePt t="14939" x="2717800" y="6183313"/>
          <p14:tracePt t="14947" x="2701925" y="6092825"/>
          <p14:tracePt t="14954" x="2687638" y="6018213"/>
          <p14:tracePt t="14963" x="2673350" y="5883275"/>
          <p14:tracePt t="14970" x="2673350" y="5732463"/>
          <p14:tracePt t="14978" x="2673350" y="5553075"/>
          <p14:tracePt t="14986" x="2673350" y="5387975"/>
          <p14:tracePt t="14994" x="2673350" y="5297488"/>
          <p14:tracePt t="15003" x="2673350" y="5162550"/>
          <p14:tracePt t="15011" x="2673350" y="5041900"/>
          <p14:tracePt t="15019" x="2687638" y="4997450"/>
          <p14:tracePt t="15027" x="2687638" y="4922838"/>
          <p14:tracePt t="15035" x="2701925" y="4862513"/>
          <p14:tracePt t="15042" x="2701925" y="4816475"/>
          <p14:tracePt t="15051" x="2701925" y="4772025"/>
          <p14:tracePt t="15059" x="2701925" y="4757738"/>
          <p14:tracePt t="15067" x="2701925" y="4741863"/>
          <p14:tracePt t="15075" x="2701925" y="4727575"/>
          <p14:tracePt t="15125" x="2717800" y="4727575"/>
          <p14:tracePt t="15141" x="2717800" y="4741863"/>
          <p14:tracePt t="15148" x="2717800" y="4757738"/>
          <p14:tracePt t="15156" x="2732088" y="4786313"/>
          <p14:tracePt t="15164" x="2732088" y="4816475"/>
          <p14:tracePt t="15172" x="2747963" y="4862513"/>
          <p14:tracePt t="15180" x="2762250" y="4892675"/>
          <p14:tracePt t="15188" x="2778125" y="4951413"/>
          <p14:tracePt t="15196" x="2792413" y="4997450"/>
          <p14:tracePt t="15204" x="2808288" y="5057775"/>
          <p14:tracePt t="15213" x="2822575" y="5116513"/>
          <p14:tracePt t="15221" x="2838450" y="5176838"/>
          <p14:tracePt t="15228" x="2852738" y="5253038"/>
          <p14:tracePt t="15237" x="2868613" y="5311775"/>
          <p14:tracePt t="15244" x="2882900" y="5372100"/>
          <p14:tracePt t="15253" x="2882900" y="5432425"/>
          <p14:tracePt t="15261" x="2882900" y="5462588"/>
          <p14:tracePt t="15269" x="2897188" y="5507038"/>
          <p14:tracePt t="15277" x="2897188" y="5553075"/>
          <p14:tracePt t="15285" x="2897188" y="5581650"/>
          <p14:tracePt t="15293" x="2897188" y="5597525"/>
          <p14:tracePt t="15301" x="2897188" y="5611813"/>
          <p14:tracePt t="15309" x="2897188" y="5627688"/>
          <p14:tracePt t="15343" x="2897188" y="5641975"/>
          <p14:tracePt t="15536" x="2897188" y="5627688"/>
          <p14:tracePt t="15618" x="2882900" y="5627688"/>
          <p14:tracePt t="15625" x="2868613" y="5641975"/>
          <p14:tracePt t="15632" x="2852738" y="5641975"/>
          <p14:tracePt t="15640" x="2822575" y="5657850"/>
          <p14:tracePt t="15648" x="2808288" y="5672138"/>
          <p14:tracePt t="15656" x="2778125" y="5688013"/>
          <p14:tracePt t="15664" x="2747963" y="5702300"/>
          <p14:tracePt t="15673" x="2717800" y="5718175"/>
          <p14:tracePt t="15680" x="2687638" y="5718175"/>
          <p14:tracePt t="15689" x="2673350" y="5732463"/>
          <p14:tracePt t="15697" x="2643188" y="5746750"/>
          <p14:tracePt t="15705" x="2627313" y="5746750"/>
          <p14:tracePt t="15715" x="2597150" y="5746750"/>
          <p14:tracePt t="15721" x="2582863" y="5746750"/>
          <p14:tracePt t="15731" x="2566988" y="5746750"/>
          <p14:tracePt t="15738" x="2536825" y="5746750"/>
          <p14:tracePt t="15747" x="2522538" y="5746750"/>
          <p14:tracePt t="15754" x="2508250" y="5732463"/>
          <p14:tracePt t="15763" x="2492375" y="5702300"/>
          <p14:tracePt t="15769" x="2462213" y="5688013"/>
          <p14:tracePt t="15780" x="2447925" y="5657850"/>
          <p14:tracePt t="15785" x="2432050" y="5641975"/>
          <p14:tracePt t="15796" x="2401888" y="5627688"/>
          <p14:tracePt t="15802" x="2387600" y="5597525"/>
          <p14:tracePt t="15813" x="2387600" y="5581650"/>
          <p14:tracePt t="15818" x="2371725" y="5567363"/>
          <p14:tracePt t="15831" x="2357438" y="5553075"/>
          <p14:tracePt t="15836" x="2357438" y="5537200"/>
          <p14:tracePt t="15847" x="2357438" y="5522913"/>
          <p14:tracePt t="15864" x="2341563" y="5507038"/>
          <p14:tracePt t="15881" x="2341563" y="5492750"/>
          <p14:tracePt t="15924" x="2341563" y="5476875"/>
          <p14:tracePt t="16182" x="2357438" y="5476875"/>
          <p14:tracePt t="16190" x="2357438" y="5492750"/>
          <p14:tracePt t="16238" x="2357438" y="5507038"/>
          <p14:tracePt t="16279" x="2371725" y="5522913"/>
          <p14:tracePt t="16294" x="2387600" y="5537200"/>
          <p14:tracePt t="16302" x="2401888" y="5567363"/>
          <p14:tracePt t="16311" x="2417763" y="5611813"/>
          <p14:tracePt t="16318" x="2447925" y="5657850"/>
          <p14:tracePt t="16326" x="2492375" y="5718175"/>
          <p14:tracePt t="16334" x="2522538" y="5762625"/>
          <p14:tracePt t="16343" x="2566988" y="5837238"/>
          <p14:tracePt t="16351" x="2597150" y="5911850"/>
          <p14:tracePt t="16359" x="2613025" y="5927725"/>
          <p14:tracePt t="16367" x="2643188" y="5988050"/>
          <p14:tracePt t="16375" x="2657475" y="6032500"/>
          <p14:tracePt t="16383" x="2673350" y="6048375"/>
          <p14:tracePt t="16391" x="2687638" y="6076950"/>
          <p14:tracePt t="16399" x="2687638" y="6092825"/>
          <p14:tracePt t="16407" x="2701925" y="6092825"/>
          <p14:tracePt t="16415" x="2701925" y="6107113"/>
          <p14:tracePt t="16440" x="2701925" y="6122988"/>
          <p14:tracePt t="16602" x="2701925" y="6107113"/>
          <p14:tracePt t="16642" x="2701925" y="6092825"/>
          <p14:tracePt t="16683" x="2701925" y="6076950"/>
          <p14:tracePt t="16723" x="2701925" y="6062663"/>
          <p14:tracePt t="16763" x="2701925" y="6048375"/>
          <p14:tracePt t="16804" x="2701925" y="6032500"/>
          <p14:tracePt t="16820" x="2701925" y="6018213"/>
          <p14:tracePt t="16844" x="2701925" y="6002338"/>
          <p14:tracePt t="16859" x="2701925" y="5988050"/>
          <p14:tracePt t="16876" x="2701925" y="5972175"/>
          <p14:tracePt t="16884" x="2701925" y="5957888"/>
          <p14:tracePt t="16900" x="2701925" y="5942013"/>
          <p14:tracePt t="16917" x="2701925" y="5927725"/>
          <p14:tracePt t="16933" x="2701925" y="5911850"/>
          <p14:tracePt t="16940" x="2701925" y="5897563"/>
          <p14:tracePt t="16948" x="2701925" y="5883275"/>
          <p14:tracePt t="16956" x="2701925" y="5853113"/>
          <p14:tracePt t="16964" x="2701925" y="5837238"/>
          <p14:tracePt t="16972" x="2701925" y="5792788"/>
          <p14:tracePt t="16980" x="2717800" y="5762625"/>
          <p14:tracePt t="16988" x="2717800" y="5718175"/>
          <p14:tracePt t="16997" x="2717800" y="5672138"/>
          <p14:tracePt t="17004" x="2717800" y="5627688"/>
          <p14:tracePt t="17013" x="2732088" y="5553075"/>
          <p14:tracePt t="17020" x="2732088" y="5476875"/>
          <p14:tracePt t="17030" x="2747963" y="5418138"/>
          <p14:tracePt t="17037" x="2747963" y="5341938"/>
          <p14:tracePt t="17045" x="2762250" y="5281613"/>
          <p14:tracePt t="17053" x="2762250" y="5253038"/>
          <p14:tracePt t="17061" x="2762250" y="5207000"/>
          <p14:tracePt t="17069" x="2778125" y="5162550"/>
          <p14:tracePt t="17077" x="2778125" y="5132388"/>
          <p14:tracePt t="17085" x="2778125" y="5116513"/>
          <p14:tracePt t="17093" x="2778125" y="5087938"/>
          <p14:tracePt t="17101" x="2778125" y="5072063"/>
          <p14:tracePt t="17110" x="2778125" y="5057775"/>
          <p14:tracePt t="17118" x="2778125" y="5041900"/>
          <p14:tracePt t="17126" x="2778125" y="5027613"/>
          <p14:tracePt t="17134" x="2778125" y="5011738"/>
          <p14:tracePt t="17142" x="2778125" y="4997450"/>
          <p14:tracePt t="17150" x="2778125" y="4967288"/>
          <p14:tracePt t="17158" x="2778125" y="4937125"/>
          <p14:tracePt t="17166" x="2778125" y="4922838"/>
          <p14:tracePt t="17174" x="2778125" y="4906963"/>
          <p14:tracePt t="17182" x="2778125" y="4876800"/>
          <p14:tracePt t="17190" x="2778125" y="4862513"/>
          <p14:tracePt t="17198" x="2778125" y="4846638"/>
          <p14:tracePt t="17223" x="2778125" y="4832350"/>
          <p14:tracePt t="17328" x="2778125" y="4846638"/>
          <p14:tracePt t="17409" x="2778125" y="4862513"/>
          <p14:tracePt t="17490" x="2762250" y="4862513"/>
          <p14:tracePt t="17853" x="2792413" y="4862513"/>
          <p14:tracePt t="17861" x="2822575" y="4862513"/>
          <p14:tracePt t="17869" x="2868613" y="4862513"/>
          <p14:tracePt t="17876" x="2927350" y="4876800"/>
          <p14:tracePt t="17884" x="3003550" y="4892675"/>
          <p14:tracePt t="17892" x="3092450" y="4937125"/>
          <p14:tracePt t="17901" x="3273425" y="4997450"/>
          <p14:tracePt t="17908" x="3438525" y="5072063"/>
          <p14:tracePt t="17917" x="3617913" y="5162550"/>
          <p14:tracePt t="17925" x="3843338" y="5267325"/>
          <p14:tracePt t="17933" x="4038600" y="5372100"/>
          <p14:tracePt t="17941" x="4219575" y="5476875"/>
          <p14:tracePt t="17949" x="4398963" y="5597525"/>
          <p14:tracePt t="17957" x="4459288" y="5641975"/>
          <p14:tracePt t="17965" x="4594225" y="5746750"/>
          <p14:tracePt t="17973" x="4699000" y="5807075"/>
          <p14:tracePt t="17981" x="4775200" y="5883275"/>
          <p14:tracePt t="17989" x="4805363" y="5911850"/>
          <p14:tracePt t="17998" x="4835525" y="5957888"/>
          <p14:tracePt t="18005" x="4879975" y="5988050"/>
          <p14:tracePt t="18015" x="4910138" y="6018213"/>
          <p14:tracePt t="18022" x="4924425" y="6032500"/>
          <p14:tracePt t="18031" x="4924425" y="6048375"/>
          <p14:tracePt t="18037" x="4940300" y="6048375"/>
          <p14:tracePt t="18048" x="4940300" y="6062663"/>
          <p14:tracePt t="18329" x="5000625" y="6062663"/>
          <p14:tracePt t="18338" x="5059363" y="6062663"/>
          <p14:tracePt t="18345" x="5119688" y="6048375"/>
          <p14:tracePt t="18353" x="5210175" y="6048375"/>
          <p14:tracePt t="18361" x="5300663" y="6032500"/>
          <p14:tracePt t="18369" x="5389563" y="6032500"/>
          <p14:tracePt t="18377" x="5600700" y="6032500"/>
          <p14:tracePt t="18385" x="5795963" y="6032500"/>
          <p14:tracePt t="18392" x="6035675" y="6032500"/>
          <p14:tracePt t="18401" x="6261100" y="6032500"/>
          <p14:tracePt t="18409" x="6486525" y="6032500"/>
          <p14:tracePt t="18417" x="6561138" y="6062663"/>
          <p14:tracePt t="18425" x="6742113" y="6092825"/>
          <p14:tracePt t="18433" x="6891338" y="6122988"/>
          <p14:tracePt t="18441" x="6951663" y="6137275"/>
          <p14:tracePt t="18449" x="7042150" y="6153150"/>
          <p14:tracePt t="18457" x="7116763" y="6183313"/>
          <p14:tracePt t="18466" x="7162800" y="6197600"/>
          <p14:tracePt t="18474" x="7207250" y="6213475"/>
          <p14:tracePt t="18481" x="7237413" y="6227763"/>
          <p14:tracePt t="18489" x="7251700" y="6242050"/>
          <p14:tracePt t="18497" x="7267575" y="6242050"/>
          <p14:tracePt t="18513" x="7281863" y="6257925"/>
          <p14:tracePt t="18548" x="7297738" y="6257925"/>
          <p14:tracePt t="18677" x="7312025" y="6257925"/>
          <p14:tracePt t="18700" x="7327900" y="6257925"/>
          <p14:tracePt t="18709" x="7342188" y="6257925"/>
          <p14:tracePt t="18717" x="7356475" y="6257925"/>
          <p14:tracePt t="18724" x="7372350" y="6257925"/>
          <p14:tracePt t="18733" x="7416800" y="6257925"/>
          <p14:tracePt t="18740" x="7446963" y="6257925"/>
          <p14:tracePt t="18748" x="7477125" y="6257925"/>
          <p14:tracePt t="18756" x="7523163" y="6257925"/>
          <p14:tracePt t="18764" x="7567613" y="6242050"/>
          <p14:tracePt t="18773" x="7597775" y="6242050"/>
          <p14:tracePt t="18780" x="7642225" y="6227763"/>
          <p14:tracePt t="18788" x="7672388" y="6213475"/>
          <p14:tracePt t="18796" x="7716838" y="6213475"/>
          <p14:tracePt t="18805" x="7732713" y="6197600"/>
          <p14:tracePt t="18812" x="7762875" y="6183313"/>
          <p14:tracePt t="18821" x="7793038" y="6183313"/>
          <p14:tracePt t="18829" x="7807325" y="6183313"/>
          <p14:tracePt t="18837" x="7823200" y="6183313"/>
          <p14:tracePt t="18845" x="7837488" y="6183313"/>
          <p14:tracePt t="18853" x="7853363" y="6183313"/>
          <p14:tracePt t="18878" x="7867650" y="6183313"/>
          <p14:tracePt t="18894" x="7867650" y="6167438"/>
          <p14:tracePt t="20235" x="7867650" y="6153150"/>
          <p14:tracePt t="20242" x="7867650" y="6137275"/>
          <p14:tracePt t="20251" x="7867650" y="6122988"/>
          <p14:tracePt t="20258" x="7867650" y="6107113"/>
          <p14:tracePt t="20268" x="7867650" y="6076950"/>
          <p14:tracePt t="20274" x="7867650" y="6062663"/>
          <p14:tracePt t="20282" x="7867650" y="6048375"/>
          <p14:tracePt t="20290" x="7867650" y="6032500"/>
          <p14:tracePt t="20298" x="7867650" y="6002338"/>
          <p14:tracePt t="20306" x="7867650" y="5988050"/>
          <p14:tracePt t="20322" x="7867650" y="5972175"/>
          <p14:tracePt t="20330" x="7867650" y="5957888"/>
          <p14:tracePt t="20339" x="7867650" y="5942013"/>
          <p14:tracePt t="20354" x="7867650" y="5927725"/>
          <p14:tracePt t="20362" x="7867650" y="5911850"/>
          <p14:tracePt t="20379" x="7867650" y="5897563"/>
          <p14:tracePt t="20388" x="7867650" y="5883275"/>
          <p14:tracePt t="20395" x="7883525" y="5883275"/>
          <p14:tracePt t="20420" x="7883525" y="5867400"/>
          <p14:tracePt t="20476" x="7897813" y="5867400"/>
          <p14:tracePt t="20517" x="7897813" y="5853113"/>
          <p14:tracePt t="20557" x="7912100" y="5853113"/>
          <p14:tracePt t="20605" x="7927975" y="5853113"/>
          <p14:tracePt t="20621" x="7942263" y="5853113"/>
          <p14:tracePt t="20637" x="7958138" y="5867400"/>
          <p14:tracePt t="20646" x="7972425" y="5867400"/>
          <p14:tracePt t="20653" x="7988300" y="5867400"/>
          <p14:tracePt t="20661" x="7988300" y="5883275"/>
          <p14:tracePt t="20669" x="8002588" y="5883275"/>
          <p14:tracePt t="20685" x="8002588" y="5897563"/>
          <p14:tracePt t="20702" x="8018463" y="5897563"/>
          <p14:tracePt t="20718" x="8018463" y="5911850"/>
          <p14:tracePt t="20775" x="8018463" y="5927725"/>
          <p14:tracePt t="20815" x="8018463" y="5942013"/>
          <p14:tracePt t="20840" x="8018463" y="5957888"/>
          <p14:tracePt t="20864" x="8018463" y="5972175"/>
          <p14:tracePt t="20896" x="8018463" y="5988050"/>
          <p14:tracePt t="20920" x="8018463" y="6002338"/>
          <p14:tracePt t="20936" x="8018463" y="6018213"/>
          <p14:tracePt t="20953" x="8018463" y="6032500"/>
          <p14:tracePt t="20969" x="8018463" y="6048375"/>
          <p14:tracePt t="20993" x="8018463" y="6062663"/>
          <p14:tracePt t="21163" x="8018463" y="6048375"/>
          <p14:tracePt t="21179" x="8018463" y="6032500"/>
          <p14:tracePt t="21187" x="8018463" y="6018213"/>
          <p14:tracePt t="21195" x="8018463" y="5988050"/>
          <p14:tracePt t="21202" x="8018463" y="5972175"/>
          <p14:tracePt t="21211" x="8018463" y="5942013"/>
          <p14:tracePt t="21219" x="8018463" y="5911850"/>
          <p14:tracePt t="21226" x="8018463" y="5897563"/>
          <p14:tracePt t="21234" x="8018463" y="5867400"/>
          <p14:tracePt t="21242" x="8018463" y="5853113"/>
          <p14:tracePt t="21251" x="8018463" y="5822950"/>
          <p14:tracePt t="21259" x="8018463" y="5807075"/>
          <p14:tracePt t="21267" x="8018463" y="5792788"/>
          <p14:tracePt t="21275" x="8018463" y="5776913"/>
          <p14:tracePt t="21283" x="8032750" y="5762625"/>
          <p14:tracePt t="21301" x="8032750" y="5746750"/>
          <p14:tracePt t="21307" x="8048625" y="5746750"/>
          <p14:tracePt t="21315" x="8048625" y="5732463"/>
          <p14:tracePt t="21323" x="8048625" y="5718175"/>
          <p14:tracePt t="21340" x="8062913" y="5718175"/>
          <p14:tracePt t="21348" x="8077200" y="5702300"/>
          <p14:tracePt t="21364" x="8093075" y="5702300"/>
          <p14:tracePt t="21372" x="8093075" y="5688013"/>
          <p14:tracePt t="21380" x="8107363" y="5688013"/>
          <p14:tracePt t="21396" x="8123238" y="5688013"/>
          <p14:tracePt t="21412" x="8137525" y="5688013"/>
          <p14:tracePt t="21429" x="8153400" y="5688013"/>
          <p14:tracePt t="21445" x="8167688" y="5688013"/>
          <p14:tracePt t="21461" x="8183563" y="5688013"/>
          <p14:tracePt t="21470" x="8197850" y="5688013"/>
          <p14:tracePt t="21477" x="8197850" y="5702300"/>
          <p14:tracePt t="21485" x="8213725" y="5702300"/>
          <p14:tracePt t="21492" x="8228013" y="5718175"/>
          <p14:tracePt t="21501" x="8243888" y="5732463"/>
          <p14:tracePt t="21518" x="8258175" y="5746750"/>
          <p14:tracePt t="21534" x="8272463" y="5746750"/>
          <p14:tracePt t="21541" x="8272463" y="5762625"/>
          <p14:tracePt t="21550" x="8288338" y="5776913"/>
          <p14:tracePt t="21567" x="8302625" y="5792788"/>
          <p14:tracePt t="21582" x="8302625" y="5807075"/>
          <p14:tracePt t="21591" x="8302625" y="5822950"/>
          <p14:tracePt t="21598" x="8318500" y="5822950"/>
          <p14:tracePt t="21606" x="8318500" y="5837238"/>
          <p14:tracePt t="21614" x="8332788" y="5853113"/>
          <p14:tracePt t="21622" x="8332788" y="5867400"/>
          <p14:tracePt t="21630" x="8332788" y="5883275"/>
          <p14:tracePt t="21638" x="8348663" y="5897563"/>
          <p14:tracePt t="21646" x="8348663" y="5911850"/>
          <p14:tracePt t="21654" x="8348663" y="5927725"/>
          <p14:tracePt t="21662" x="8348663" y="5957888"/>
          <p14:tracePt t="21670" x="8348663" y="5972175"/>
          <p14:tracePt t="21678" x="8348663" y="5988050"/>
          <p14:tracePt t="21687" x="8348663" y="6002338"/>
          <p14:tracePt t="21694" x="8348663" y="6018213"/>
          <p14:tracePt t="21710" x="8348663" y="6032500"/>
          <p14:tracePt t="21719" x="8348663" y="6048375"/>
          <p14:tracePt t="21727" x="8348663" y="6062663"/>
          <p14:tracePt t="21743" x="8348663" y="6076950"/>
          <p14:tracePt t="21759" x="8348663" y="6092825"/>
          <p14:tracePt t="22325" x="8348663" y="6076950"/>
          <p14:tracePt t="22334" x="8348663" y="6032500"/>
          <p14:tracePt t="22340" x="8348663" y="5942013"/>
          <p14:tracePt t="22348" x="8348663" y="5792788"/>
          <p14:tracePt t="22357" x="8348663" y="5507038"/>
          <p14:tracePt t="22364" x="8362950" y="5253038"/>
          <p14:tracePt t="22372" x="8378825" y="5116513"/>
          <p14:tracePt t="22380" x="8378825" y="4832350"/>
          <p14:tracePt t="22388" x="8408988" y="4546600"/>
          <p14:tracePt t="22397" x="8437563" y="4276725"/>
          <p14:tracePt t="22405" x="8453438" y="4037013"/>
          <p14:tracePt t="22413" x="8467725" y="3797300"/>
          <p14:tracePt t="22421" x="8483600" y="3602038"/>
          <p14:tracePt t="22429" x="8483600" y="3511550"/>
          <p14:tracePt t="22437" x="8513763" y="3346450"/>
          <p14:tracePt t="22445" x="8513763" y="3225800"/>
          <p14:tracePt t="22453" x="8528050" y="3090863"/>
          <p14:tracePt t="22461" x="8543925" y="2971800"/>
          <p14:tracePt t="22470" x="8558213" y="2867025"/>
          <p14:tracePt t="22478" x="8588375" y="2760663"/>
          <p14:tracePt t="22486" x="8604250" y="2671763"/>
          <p14:tracePt t="22494" x="8632825" y="2581275"/>
          <p14:tracePt t="22502" x="8648700" y="2520950"/>
          <p14:tracePt t="22509" x="8662988" y="2476500"/>
          <p14:tracePt t="22518" x="8662988" y="2430463"/>
          <p14:tracePt t="22526" x="8678863" y="2386013"/>
          <p14:tracePt t="22534" x="8693150" y="2341563"/>
          <p14:tracePt t="22542" x="8709025" y="2295525"/>
          <p14:tracePt t="22550" x="8709025" y="2281238"/>
          <p14:tracePt t="22558" x="8723313" y="2251075"/>
          <p14:tracePt t="22567" x="8723313" y="2235200"/>
          <p14:tracePt t="22574" x="8739188" y="2206625"/>
          <p14:tracePt t="22584" x="8739188" y="2190750"/>
          <p14:tracePt t="22591" x="8753475" y="2176463"/>
          <p14:tracePt t="22600" x="8753475" y="2160588"/>
          <p14:tracePt t="22607" x="8769350" y="2146300"/>
          <p14:tracePt t="22616" x="8783638" y="2130425"/>
          <p14:tracePt t="22623" x="8797925" y="2085975"/>
          <p14:tracePt t="22633" x="8813800" y="2055813"/>
          <p14:tracePt t="22639" x="8828088" y="2025650"/>
          <p14:tracePt t="22650" x="8858250" y="1965325"/>
          <p14:tracePt t="22655" x="8874125" y="1920875"/>
          <p14:tracePt t="22666" x="8904288" y="1876425"/>
          <p14:tracePt t="22671" x="8934450" y="1816100"/>
          <p14:tracePt t="22683" x="8934450" y="1785938"/>
          <p14:tracePt t="22687" x="8948738" y="1741488"/>
          <p14:tracePt t="22700" x="8964613" y="1695450"/>
          <p14:tracePt t="22706" x="8978900" y="1665288"/>
          <p14:tracePt t="22716" x="8993188" y="1635125"/>
          <p14:tracePt t="22722" x="8993188" y="1604963"/>
          <p14:tracePt t="22733" x="8993188" y="1590675"/>
          <p14:tracePt t="22750" x="9009063" y="1576388"/>
          <p14:tracePt t="22833" x="9009063" y="1590675"/>
          <p14:tracePt t="22842" x="8993188" y="1590675"/>
          <p14:tracePt t="22850" x="8993188" y="1604963"/>
          <p14:tracePt t="22865" x="8993188" y="1620838"/>
          <p14:tracePt t="22881" x="8978900" y="1635125"/>
          <p14:tracePt t="22890" x="8978900" y="1651000"/>
          <p14:tracePt t="22897" x="8964613" y="1665288"/>
          <p14:tracePt t="22914" x="8948738" y="1681163"/>
          <p14:tracePt t="22922" x="8934450" y="1695450"/>
          <p14:tracePt t="22929" x="8918575" y="1695450"/>
          <p14:tracePt t="22938" x="8904288" y="1711325"/>
          <p14:tracePt t="22945" x="8874125" y="1711325"/>
          <p14:tracePt t="22955" x="8843963" y="1711325"/>
          <p14:tracePt t="22962" x="8828088" y="1711325"/>
          <p14:tracePt t="22971" x="8783638" y="1711325"/>
          <p14:tracePt t="22978" x="8769350" y="1711325"/>
          <p14:tracePt t="22988" x="8739188" y="1711325"/>
          <p14:tracePt t="22994" x="8709025" y="1711325"/>
          <p14:tracePt t="23003" x="8678863" y="1695450"/>
          <p14:tracePt t="23011" x="8648700" y="1695450"/>
          <p14:tracePt t="23019" x="8618538" y="1681163"/>
          <p14:tracePt t="23027" x="8604250" y="1681163"/>
          <p14:tracePt t="23035" x="8574088" y="1681163"/>
          <p14:tracePt t="23043" x="8558213" y="1681163"/>
          <p14:tracePt t="23051" x="8528050" y="1681163"/>
          <p14:tracePt t="23059" x="8513763" y="1681163"/>
          <p14:tracePt t="23075" x="8497888" y="1681163"/>
          <p14:tracePt t="23181" x="8513763" y="1681163"/>
          <p14:tracePt t="23189" x="8543925" y="1681163"/>
          <p14:tracePt t="23196" x="8574088" y="1681163"/>
          <p14:tracePt t="23205" x="8604250" y="1681163"/>
          <p14:tracePt t="23213" x="8632825" y="1681163"/>
          <p14:tracePt t="23220" x="8693150" y="1681163"/>
          <p14:tracePt t="23228" x="8753475" y="1681163"/>
          <p14:tracePt t="23236" x="8797925" y="1695450"/>
          <p14:tracePt t="23244" x="8874125" y="1695450"/>
          <p14:tracePt t="23253" x="8918575" y="1711325"/>
          <p14:tracePt t="23260" x="8948738" y="1711325"/>
          <p14:tracePt t="23269" x="9009063" y="1725613"/>
          <p14:tracePt t="23277" x="9053513" y="1725613"/>
          <p14:tracePt t="23285" x="9083675" y="1741488"/>
          <p14:tracePt t="23293" x="9113838" y="1741488"/>
          <p14:tracePt t="23300" x="9144000" y="1741488"/>
          <p14:tracePt t="23309" x="9158288" y="1755775"/>
          <p14:tracePt t="23317" x="9174163" y="1755775"/>
          <p14:tracePt t="23333" x="9188450" y="1755775"/>
          <p14:tracePt t="23341" x="9204325" y="1755775"/>
          <p14:tracePt t="23366" x="9218613" y="1755775"/>
          <p14:tracePt t="23399" x="9234488" y="1755775"/>
          <p14:tracePt t="23431" x="9248775" y="1755775"/>
          <p14:tracePt t="23472" x="9248775" y="1770063"/>
          <p14:tracePt t="23480" x="9234488" y="1770063"/>
          <p14:tracePt t="23488" x="9204325" y="1770063"/>
          <p14:tracePt t="23495" x="9188450" y="1770063"/>
          <p14:tracePt t="23503" x="9144000" y="1770063"/>
          <p14:tracePt t="23511" x="9129713" y="1785938"/>
          <p14:tracePt t="23519" x="9083675" y="1785938"/>
          <p14:tracePt t="23527" x="9039225" y="1785938"/>
          <p14:tracePt t="23535" x="8978900" y="1800225"/>
          <p14:tracePt t="23543" x="8918575" y="1800225"/>
          <p14:tracePt t="23551" x="8874125" y="1800225"/>
          <p14:tracePt t="23560" x="8813800" y="1816100"/>
          <p14:tracePt t="23568" x="8783638" y="1816100"/>
          <p14:tracePt t="23576" x="8739188" y="1816100"/>
          <p14:tracePt t="23584" x="8693150" y="1830388"/>
          <p14:tracePt t="23592" x="8662988" y="1830388"/>
          <p14:tracePt t="23600" x="8632825" y="1830388"/>
          <p14:tracePt t="23608" x="8618538" y="1830388"/>
          <p14:tracePt t="23616" x="8604250" y="1830388"/>
          <p14:tracePt t="23624" x="8588375" y="1830388"/>
          <p14:tracePt t="23641" x="8574088" y="1830388"/>
          <p14:tracePt t="23706" x="8588375" y="1830388"/>
          <p14:tracePt t="23714" x="8604250" y="1830388"/>
          <p14:tracePt t="23729" x="8618538" y="1816100"/>
          <p14:tracePt t="23741" x="8632825" y="1816100"/>
          <p14:tracePt t="23745" x="8678863" y="1800225"/>
          <p14:tracePt t="23753" x="8709025" y="1800225"/>
          <p14:tracePt t="23761" x="8753475" y="1800225"/>
          <p14:tracePt t="23769" x="8797925" y="1800225"/>
          <p14:tracePt t="23777" x="8843963" y="1800225"/>
          <p14:tracePt t="23785" x="8888413" y="1800225"/>
          <p14:tracePt t="23793" x="8904288" y="1800225"/>
          <p14:tracePt t="23801" x="8948738" y="1800225"/>
          <p14:tracePt t="23810" x="8993188" y="1800225"/>
          <p14:tracePt t="23817" x="9023350" y="1800225"/>
          <p14:tracePt t="23828" x="9039225" y="1800225"/>
          <p14:tracePt t="23834" x="9069388" y="1800225"/>
          <p14:tracePt t="23843" x="9083675" y="1800225"/>
          <p14:tracePt t="23850" x="9099550" y="1800225"/>
          <p14:tracePt t="23866" x="9113838" y="1800225"/>
          <p14:tracePt t="23899" x="9129713" y="1800225"/>
          <p14:tracePt t="24052" x="9144000" y="1800225"/>
          <p14:tracePt t="24165" x="9144000" y="1816100"/>
          <p14:tracePt t="24593" x="9144000" y="1800225"/>
          <p14:tracePt t="24602" x="9144000" y="1785938"/>
          <p14:tracePt t="24610" x="9144000" y="1755775"/>
          <p14:tracePt t="24617" x="9129713" y="1711325"/>
          <p14:tracePt t="24625" x="9113838" y="1665288"/>
          <p14:tracePt t="24633" x="9083675" y="1604963"/>
          <p14:tracePt t="24641" x="9083675" y="1576388"/>
          <p14:tracePt t="24649" x="9053513" y="1546225"/>
          <p14:tracePt t="24657" x="9039225" y="1500188"/>
          <p14:tracePt t="24665" x="9009063" y="1455738"/>
          <p14:tracePt t="24673" x="8993188" y="1439863"/>
          <p14:tracePt t="24681" x="8978900" y="1411288"/>
          <p14:tracePt t="24689" x="8964613" y="1395413"/>
          <p14:tracePt t="24697" x="8948738" y="1381125"/>
          <p14:tracePt t="24705" x="8934450" y="1365250"/>
          <p14:tracePt t="24722" x="8918575" y="1350963"/>
          <p14:tracePt t="24740" x="8904288" y="1350963"/>
          <p14:tracePt t="24756" x="8888413" y="1350963"/>
          <p14:tracePt t="24772" x="8874125" y="1350963"/>
          <p14:tracePt t="24786" x="8858250" y="1350963"/>
          <p14:tracePt t="24795" x="8843963" y="1350963"/>
          <p14:tracePt t="24802" x="8828088" y="1350963"/>
          <p14:tracePt t="24810" x="8813800" y="1350963"/>
          <p14:tracePt t="24818" x="8797925" y="1365250"/>
          <p14:tracePt t="24826" x="8783638" y="1365250"/>
          <p14:tracePt t="24834" x="8769350" y="1365250"/>
          <p14:tracePt t="24843" x="8753475" y="1381125"/>
          <p14:tracePt t="24851" x="8739188" y="1395413"/>
          <p14:tracePt t="24859" x="8723313" y="1395413"/>
          <p14:tracePt t="24867" x="8709025" y="1411288"/>
          <p14:tracePt t="24875" x="8693150" y="1425575"/>
          <p14:tracePt t="24891" x="8678863" y="1439863"/>
          <p14:tracePt t="24899" x="8662988" y="1439863"/>
          <p14:tracePt t="24916" x="8648700" y="1455738"/>
          <p14:tracePt t="24940" x="8632825" y="1470025"/>
          <p14:tracePt t="24956" x="8618538" y="1470025"/>
          <p14:tracePt t="24964" x="8618538" y="1485900"/>
          <p14:tracePt t="24980" x="8604250" y="1485900"/>
          <p14:tracePt t="24996" x="8604250" y="1500188"/>
          <p14:tracePt t="25012" x="8588375" y="1500188"/>
          <p14:tracePt t="25023" x="8588375" y="1516063"/>
          <p14:tracePt t="25037" x="8588375" y="1530350"/>
          <p14:tracePt t="25045" x="8574088" y="1530350"/>
          <p14:tracePt t="25053" x="8574088" y="1546225"/>
          <p14:tracePt t="25061" x="8574088" y="1560513"/>
          <p14:tracePt t="25069" x="8558213" y="1560513"/>
          <p14:tracePt t="25077" x="8558213" y="1576388"/>
          <p14:tracePt t="25093" x="8543925" y="1590675"/>
          <p14:tracePt t="25101" x="8543925" y="1604963"/>
          <p14:tracePt t="25143" x="8543925" y="1620838"/>
          <p14:tracePt t="25191" x="8528050" y="1620838"/>
          <p14:tracePt t="25288" x="8528050" y="1604963"/>
          <p14:tracePt t="25311" x="8528050" y="1590675"/>
          <p14:tracePt t="25353" x="8528050" y="1576388"/>
          <p14:tracePt t="25376" x="8528050" y="1560513"/>
          <p14:tracePt t="25392" x="8528050" y="1546225"/>
          <p14:tracePt t="25400" x="8528050" y="1530350"/>
          <p14:tracePt t="25408" x="8528050" y="1516063"/>
          <p14:tracePt t="25416" x="8528050" y="1500188"/>
          <p14:tracePt t="25424" x="8528050" y="1470025"/>
          <p14:tracePt t="25432" x="8528050" y="1439863"/>
          <p14:tracePt t="25440" x="8528050" y="1411288"/>
          <p14:tracePt t="25448" x="8528050" y="1381125"/>
          <p14:tracePt t="25456" x="8543925" y="1335088"/>
          <p14:tracePt t="25464" x="8558213" y="1290638"/>
          <p14:tracePt t="25472" x="8574088" y="1246188"/>
          <p14:tracePt t="25480" x="8604250" y="1216025"/>
          <p14:tracePt t="25488" x="8604250" y="1200150"/>
          <p14:tracePt t="25496" x="8618538" y="1155700"/>
          <p14:tracePt t="25505" x="8632825" y="1125538"/>
          <p14:tracePt t="25512" x="8648700" y="1095375"/>
          <p14:tracePt t="25521" x="8662988" y="1065213"/>
          <p14:tracePt t="25528" x="8678863" y="1050925"/>
          <p14:tracePt t="25537" x="8693150" y="1035050"/>
          <p14:tracePt t="25545" x="8709025" y="1004888"/>
          <p14:tracePt t="25554" x="8709025" y="990600"/>
          <p14:tracePt t="25561" x="8723313" y="974725"/>
          <p14:tracePt t="25571" x="8739188" y="974725"/>
          <p14:tracePt t="25577" x="8739188" y="960438"/>
          <p14:tracePt t="25589" x="8753475" y="946150"/>
          <p14:tracePt t="25594" x="8769350" y="946150"/>
          <p14:tracePt t="25605" x="8783638" y="930275"/>
          <p14:tracePt t="25618" x="8797925" y="930275"/>
          <p14:tracePt t="25626" x="8813800" y="930275"/>
          <p14:tracePt t="25634" x="8813800" y="915988"/>
          <p14:tracePt t="25642" x="8828088" y="915988"/>
          <p14:tracePt t="25649" x="8843963" y="915988"/>
          <p14:tracePt t="25658" x="8858250" y="915988"/>
          <p14:tracePt t="25666" x="8874125" y="915988"/>
          <p14:tracePt t="25674" x="8888413" y="915988"/>
          <p14:tracePt t="25682" x="8904288" y="915988"/>
          <p14:tracePt t="25690" x="8934450" y="930275"/>
          <p14:tracePt t="25698" x="8948738" y="930275"/>
          <p14:tracePt t="25707" x="8964613" y="946150"/>
          <p14:tracePt t="25714" x="8978900" y="960438"/>
          <p14:tracePt t="25722" x="8993188" y="974725"/>
          <p14:tracePt t="25730" x="9009063" y="990600"/>
          <p14:tracePt t="25739" x="9023350" y="1004888"/>
          <p14:tracePt t="25747" x="9039225" y="1035050"/>
          <p14:tracePt t="25755" x="9039225" y="1050925"/>
          <p14:tracePt t="25762" x="9053513" y="1065213"/>
          <p14:tracePt t="25772" x="9069388" y="1081088"/>
          <p14:tracePt t="25779" x="9069388" y="1111250"/>
          <p14:tracePt t="25789" x="9083675" y="1125538"/>
          <p14:tracePt t="25795" x="9083675" y="1155700"/>
          <p14:tracePt t="25806" x="9083675" y="1185863"/>
          <p14:tracePt t="25812" x="9083675" y="1216025"/>
          <p14:tracePt t="25822" x="9083675" y="1230313"/>
          <p14:tracePt t="25828" x="9083675" y="1260475"/>
          <p14:tracePt t="25839" x="9083675" y="1290638"/>
          <p14:tracePt t="25844" x="9083675" y="1320800"/>
          <p14:tracePt t="25855" x="9083675" y="1350963"/>
          <p14:tracePt t="25860" x="9083675" y="1395413"/>
          <p14:tracePt t="25872" x="9083675" y="1425575"/>
          <p14:tracePt t="25877" x="9083675" y="1470025"/>
          <p14:tracePt t="25889" x="9083675" y="1500188"/>
          <p14:tracePt t="25893" x="9083675" y="1530350"/>
          <p14:tracePt t="25905" x="9083675" y="1560513"/>
          <p14:tracePt t="25908" x="9083675" y="1604963"/>
          <p14:tracePt t="25922" x="9083675" y="1635125"/>
          <p14:tracePt t="25926" x="9083675" y="1651000"/>
          <p14:tracePt t="25939" x="9083675" y="1665288"/>
          <p14:tracePt t="25943" x="9083675" y="1695450"/>
          <p14:tracePt t="25955" x="9083675" y="1711325"/>
          <p14:tracePt t="25971" x="9083675" y="1725613"/>
          <p14:tracePt t="25974" x="9083675" y="1741488"/>
          <p14:tracePt t="26006" x="9083675" y="1755775"/>
          <p14:tracePt t="26184" x="9083675" y="17414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34617" y="765176"/>
            <a:ext cx="677733" cy="677733"/>
          </a:xfrm>
          <a:prstGeom prst="rect">
            <a:avLst/>
          </a:prstGeom>
          <a:solidFill>
            <a:srgbClr val="B9D36E"/>
          </a:solidFill>
          <a:ln w="19050">
            <a:solidFill>
              <a:srgbClr val="6894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3</a:t>
            </a:r>
            <a:endParaRPr lang="en-GB" sz="60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2279650" y="765176"/>
            <a:ext cx="6856113" cy="677733"/>
          </a:xfrm>
          <a:prstGeom prst="roundRect">
            <a:avLst/>
          </a:prstGeom>
          <a:solidFill>
            <a:srgbClr val="B9D36E"/>
          </a:solidFill>
          <a:ln w="19050">
            <a:solidFill>
              <a:srgbClr val="6894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many?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3979" r="15841" b="7756"/>
          <a:stretch/>
        </p:blipFill>
        <p:spPr>
          <a:xfrm>
            <a:off x="2279650" y="1588398"/>
            <a:ext cx="2308826" cy="21598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8" b="12858"/>
          <a:stretch/>
        </p:blipFill>
        <p:spPr>
          <a:xfrm>
            <a:off x="2279651" y="3921211"/>
            <a:ext cx="4804891" cy="21716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r="9601"/>
          <a:stretch/>
        </p:blipFill>
        <p:spPr>
          <a:xfrm>
            <a:off x="7274011" y="1588398"/>
            <a:ext cx="2638338" cy="45044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t="19281" r="36690" b="4408"/>
          <a:stretch/>
        </p:blipFill>
        <p:spPr>
          <a:xfrm>
            <a:off x="4777947" y="1588398"/>
            <a:ext cx="2306595" cy="21845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0FE53527-398A-1347-9E7D-E1F16B964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2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46"/>
    </mc:Choice>
    <mc:Fallback xmlns="">
      <p:transition spd="slow" advTm="63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30" x="9099550" y="1741488"/>
          <p14:tracePt t="5539" x="9129713" y="1741488"/>
          <p14:tracePt t="5545" x="9144000" y="1741488"/>
          <p14:tracePt t="5553" x="9188450" y="1755775"/>
          <p14:tracePt t="5561" x="9234488" y="1770063"/>
          <p14:tracePt t="5569" x="9278938" y="1785938"/>
          <p14:tracePt t="5577" x="9369425" y="1816100"/>
          <p14:tracePt t="5585" x="9518650" y="1876425"/>
          <p14:tracePt t="5593" x="9639300" y="1920875"/>
          <p14:tracePt t="5601" x="9774238" y="1981200"/>
          <p14:tracePt t="5609" x="9894888" y="2041525"/>
          <p14:tracePt t="5617" x="9955213" y="2085975"/>
          <p14:tracePt t="5626" x="10074275" y="2130425"/>
          <p14:tracePt t="5633" x="10194925" y="2190750"/>
          <p14:tracePt t="5642" x="10285413" y="2265363"/>
          <p14:tracePt t="5650" x="10375900" y="2295525"/>
          <p14:tracePt t="5659" x="10464800" y="2355850"/>
          <p14:tracePt t="5666" x="10480675" y="2371725"/>
          <p14:tracePt t="5674" x="10541000" y="2400300"/>
          <p14:tracePt t="5682" x="10585450" y="2416175"/>
          <p14:tracePt t="5691" x="10615613" y="2430463"/>
          <p14:tracePt t="5698" x="10645775" y="2446338"/>
          <p14:tracePt t="5708" x="10660063" y="2460625"/>
          <p14:tracePt t="5714" x="10675938" y="2460625"/>
          <p14:tracePt t="5722" x="10675938" y="2476500"/>
          <p14:tracePt t="5731" x="10690225" y="2476500"/>
          <p14:tracePt t="5757" x="10706100" y="2476500"/>
          <p14:tracePt t="9857" x="10690225" y="2476500"/>
          <p14:tracePt t="9865" x="10660063" y="2476500"/>
          <p14:tracePt t="9874" x="10629900" y="2476500"/>
          <p14:tracePt t="9881" x="10585450" y="2490788"/>
          <p14:tracePt t="9889" x="10541000" y="2490788"/>
          <p14:tracePt t="9896" x="10494963" y="2506663"/>
          <p14:tracePt t="9905" x="10420350" y="2506663"/>
          <p14:tracePt t="9912" x="10315575" y="2520950"/>
          <p14:tracePt t="9921" x="10210800" y="2520950"/>
          <p14:tracePt t="9929" x="10150475" y="2520950"/>
          <p14:tracePt t="9937" x="9985375" y="2506663"/>
          <p14:tracePt t="9945" x="9834563" y="2476500"/>
          <p14:tracePt t="9953" x="9683750" y="2446338"/>
          <p14:tracePt t="9961" x="9518650" y="2416175"/>
          <p14:tracePt t="9969" x="9369425" y="2371725"/>
          <p14:tracePt t="9977" x="9204325" y="2341563"/>
          <p14:tracePt t="9985" x="9053513" y="2311400"/>
          <p14:tracePt t="9993" x="8874125" y="2295525"/>
          <p14:tracePt t="10001" x="8783638" y="2281238"/>
          <p14:tracePt t="10009" x="8632825" y="2281238"/>
          <p14:tracePt t="10018" x="8497888" y="2265363"/>
          <p14:tracePt t="10025" x="8362950" y="2251075"/>
          <p14:tracePt t="10033" x="8228013" y="2251075"/>
          <p14:tracePt t="10042" x="8123238" y="2251075"/>
          <p14:tracePt t="10050" x="8002588" y="2251075"/>
          <p14:tracePt t="10058" x="7897813" y="2251075"/>
          <p14:tracePt t="10066" x="7807325" y="2251075"/>
          <p14:tracePt t="10075" x="7732713" y="2251075"/>
          <p14:tracePt t="10082" x="7658100" y="2251075"/>
          <p14:tracePt t="10091" x="7581900" y="2235200"/>
          <p14:tracePt t="10099" x="7523163" y="2220913"/>
          <p14:tracePt t="10108" x="7446963" y="2206625"/>
          <p14:tracePt t="10115" x="7372350" y="2176463"/>
          <p14:tracePt t="10124" x="7312025" y="2160588"/>
          <p14:tracePt t="10131" x="7237413" y="2130425"/>
          <p14:tracePt t="10141" x="7162800" y="2085975"/>
          <p14:tracePt t="10147" x="7072313" y="2055813"/>
          <p14:tracePt t="10157" x="6981825" y="2025650"/>
          <p14:tracePt t="10162" x="6877050" y="1981200"/>
          <p14:tracePt t="10174" x="6772275" y="1965325"/>
          <p14:tracePt t="10179" x="6665913" y="1935163"/>
          <p14:tracePt t="10191" x="6577013" y="1906588"/>
          <p14:tracePt t="10195" x="6470650" y="1890713"/>
          <p14:tracePt t="10208" x="6381750" y="1876425"/>
          <p14:tracePt t="10212" x="6291263" y="1876425"/>
          <p14:tracePt t="10225" x="6200775" y="1860550"/>
          <p14:tracePt t="10231" x="6140450" y="1860550"/>
          <p14:tracePt t="10241" x="6065838" y="1860550"/>
          <p14:tracePt t="10245" x="6021388" y="1860550"/>
          <p14:tracePt t="10258" x="5991225" y="1860550"/>
          <p14:tracePt t="10263" x="5945188" y="1860550"/>
          <p14:tracePt t="10275" x="5916613" y="1860550"/>
          <p14:tracePt t="10279" x="5870575" y="1876425"/>
          <p14:tracePt t="10292" x="5856288" y="1890713"/>
          <p14:tracePt t="10296" x="5840413" y="1890713"/>
          <p14:tracePt t="10560" x="5840413" y="1876425"/>
          <p14:tracePt t="10576" x="5840413" y="1860550"/>
          <p14:tracePt t="10583" x="5826125" y="1846263"/>
          <p14:tracePt t="10591" x="5826125" y="1830388"/>
          <p14:tracePt t="10599" x="5795963" y="1800225"/>
          <p14:tracePt t="10608" x="5765800" y="1785938"/>
          <p14:tracePt t="10615" x="5721350" y="1770063"/>
          <p14:tracePt t="10624" x="5675313" y="1755775"/>
          <p14:tracePt t="10631" x="5614988" y="1755775"/>
          <p14:tracePt t="10639" x="5556250" y="1741488"/>
          <p14:tracePt t="10647" x="5495925" y="1741488"/>
          <p14:tracePt t="10655" x="5435600" y="1741488"/>
          <p14:tracePt t="10663" x="5405438" y="1741488"/>
          <p14:tracePt t="10672" x="5360988" y="1741488"/>
          <p14:tracePt t="10679" x="5314950" y="1741488"/>
          <p14:tracePt t="10688" x="5284788" y="1741488"/>
          <p14:tracePt t="10696" x="5240338" y="1741488"/>
          <p14:tracePt t="10704" x="5224463" y="1741488"/>
          <p14:tracePt t="10712" x="5195888" y="1755775"/>
          <p14:tracePt t="10720" x="5180013" y="1770063"/>
          <p14:tracePt t="10728" x="5149850" y="1770063"/>
          <p14:tracePt t="10736" x="5149850" y="1785938"/>
          <p14:tracePt t="10744" x="5135563" y="1800225"/>
          <p14:tracePt t="10752" x="5119688" y="1800225"/>
          <p14:tracePt t="10760" x="5105400" y="1816100"/>
          <p14:tracePt t="10768" x="5089525" y="1816100"/>
          <p14:tracePt t="10776" x="5075238" y="1830388"/>
          <p14:tracePt t="10784" x="5059363" y="1846263"/>
          <p14:tracePt t="10792" x="5045075" y="1846263"/>
          <p14:tracePt t="10801" x="5029200" y="1860550"/>
          <p14:tracePt t="10808" x="5014913" y="1876425"/>
          <p14:tracePt t="10817" x="5000625" y="1890713"/>
          <p14:tracePt t="10825" x="4984750" y="1906588"/>
          <p14:tracePt t="10833" x="4954588" y="1920875"/>
          <p14:tracePt t="10841" x="4940300" y="1935163"/>
          <p14:tracePt t="10849" x="4924425" y="1951038"/>
          <p14:tracePt t="10858" x="4894263" y="1965325"/>
          <p14:tracePt t="10865" x="4879975" y="1981200"/>
          <p14:tracePt t="10874" x="4864100" y="1995488"/>
          <p14:tracePt t="10881" x="4849813" y="2011363"/>
          <p14:tracePt t="10891" x="4835525" y="2041525"/>
          <p14:tracePt t="10898" x="4819650" y="2055813"/>
          <p14:tracePt t="10908" x="4805363" y="2071688"/>
          <p14:tracePt t="10914" x="4789488" y="2100263"/>
          <p14:tracePt t="10924" x="4775200" y="2130425"/>
          <p14:tracePt t="10930" x="4775200" y="2146300"/>
          <p14:tracePt t="10941" x="4759325" y="2176463"/>
          <p14:tracePt t="10947" x="4759325" y="2190750"/>
          <p14:tracePt t="10958" x="4745038" y="2220913"/>
          <p14:tracePt t="10963" x="4729163" y="2251075"/>
          <p14:tracePt t="10974" x="4729163" y="2295525"/>
          <p14:tracePt t="10978" x="4729163" y="2325688"/>
          <p14:tracePt t="10991" x="4729163" y="2371725"/>
          <p14:tracePt t="10995" x="4729163" y="2416175"/>
          <p14:tracePt t="11007" x="4729163" y="2460625"/>
          <p14:tracePt t="11010" x="4729163" y="2506663"/>
          <p14:tracePt t="11025" x="4729163" y="2551113"/>
          <p14:tracePt t="11029" x="4729163" y="2611438"/>
          <p14:tracePt t="11041" x="4729163" y="2641600"/>
          <p14:tracePt t="11044" x="4729163" y="2686050"/>
          <p14:tracePt t="11058" x="4729163" y="2730500"/>
          <p14:tracePt t="11060" x="4729163" y="2760663"/>
          <p14:tracePt t="11067" x="4729163" y="2790825"/>
          <p14:tracePt t="11075" x="4729163" y="2836863"/>
          <p14:tracePt t="11083" x="4729163" y="2867025"/>
          <p14:tracePt t="11092" x="4729163" y="2895600"/>
          <p14:tracePt t="11099" x="4729163" y="2925763"/>
          <p14:tracePt t="11109" x="4745038" y="2955925"/>
          <p14:tracePt t="11115" x="4745038" y="2986088"/>
          <p14:tracePt t="11125" x="4745038" y="3016250"/>
          <p14:tracePt t="11132" x="4759325" y="3046413"/>
          <p14:tracePt t="11141" x="4775200" y="3076575"/>
          <p14:tracePt t="11148" x="4775200" y="3090863"/>
          <p14:tracePt t="11158" x="4789488" y="3121025"/>
          <p14:tracePt t="11164" x="4789488" y="3151188"/>
          <p14:tracePt t="11174" x="4805363" y="3167063"/>
          <p14:tracePt t="11180" x="4819650" y="3195638"/>
          <p14:tracePt t="11191" x="4835525" y="3225800"/>
          <p14:tracePt t="11196" x="4849813" y="3241675"/>
          <p14:tracePt t="11207" x="4864100" y="3255963"/>
          <p14:tracePt t="11212" x="4879975" y="3286125"/>
          <p14:tracePt t="11224" x="4894263" y="3316288"/>
          <p14:tracePt t="11228" x="4910138" y="3346450"/>
          <p14:tracePt t="11241" x="4940300" y="3376613"/>
          <p14:tracePt t="11245" x="4954588" y="3390900"/>
          <p14:tracePt t="11258" x="5000625" y="3421063"/>
          <p14:tracePt t="11264" x="5014913" y="3451225"/>
          <p14:tracePt t="11275" x="5059363" y="3481388"/>
          <p14:tracePt t="11280" x="5089525" y="3497263"/>
          <p14:tracePt t="11291" x="5105400" y="3511550"/>
          <p14:tracePt t="11295" x="5165725" y="3541713"/>
          <p14:tracePt t="11308" x="5180013" y="3541713"/>
          <p14:tracePt t="11311" x="5224463" y="3571875"/>
          <p14:tracePt t="11325" x="5254625" y="3571875"/>
          <p14:tracePt t="11329" x="5284788" y="3586163"/>
          <p14:tracePt t="11341" x="5314950" y="3602038"/>
          <p14:tracePt t="11342" x="5345113" y="3602038"/>
          <p14:tracePt t="11349" x="5375275" y="3602038"/>
          <p14:tracePt t="11359" x="5405438" y="3616325"/>
          <p14:tracePt t="11366" x="5435600" y="3616325"/>
          <p14:tracePt t="11375" x="5449888" y="3616325"/>
          <p14:tracePt t="11381" x="5495925" y="3616325"/>
          <p14:tracePt t="11392" x="5526088" y="3616325"/>
          <p14:tracePt t="11399" x="5556250" y="3616325"/>
          <p14:tracePt t="11409" x="5584825" y="3632200"/>
          <p14:tracePt t="11415" x="5614988" y="3632200"/>
          <p14:tracePt t="11425" x="5645150" y="3632200"/>
          <p14:tracePt t="11431" x="5675313" y="3632200"/>
          <p14:tracePt t="11441" x="5691188" y="3632200"/>
          <p14:tracePt t="11447" x="5721350" y="3646488"/>
          <p14:tracePt t="11457" x="5735638" y="3646488"/>
          <p14:tracePt t="11463" x="5765800" y="3646488"/>
          <p14:tracePt t="11475" x="5795963" y="3646488"/>
          <p14:tracePt t="11480" x="5810250" y="3662363"/>
          <p14:tracePt t="11491" x="5840413" y="3662363"/>
          <p14:tracePt t="11495" x="5856288" y="3662363"/>
          <p14:tracePt t="11508" x="5886450" y="3662363"/>
          <p14:tracePt t="11513" x="5916613" y="3662363"/>
          <p14:tracePt t="11524" x="5961063" y="3662363"/>
          <p14:tracePt t="11528" x="5991225" y="3662363"/>
          <p14:tracePt t="11542" x="6021388" y="3662363"/>
          <p14:tracePt t="11545" x="6065838" y="3662363"/>
          <p14:tracePt t="11558" x="6096000" y="3662363"/>
          <p14:tracePt t="11562" x="6140450" y="3632200"/>
          <p14:tracePt t="11575" x="6186488" y="3632200"/>
          <p14:tracePt t="11578" x="6230938" y="3616325"/>
          <p14:tracePt t="11592" x="6275388" y="3602038"/>
          <p14:tracePt t="11593" x="6305550" y="3586163"/>
          <p14:tracePt t="11600" x="6351588" y="3571875"/>
          <p14:tracePt t="11609" x="6365875" y="3571875"/>
          <p14:tracePt t="11615" x="6442075" y="3556000"/>
          <p14:tracePt t="11626" x="6456363" y="3541713"/>
          <p14:tracePt t="11631" x="6486525" y="3525838"/>
          <p14:tracePt t="11641" x="6530975" y="3525838"/>
          <p14:tracePt t="11648" x="6561138" y="3511550"/>
          <p14:tracePt t="11657" x="6591300" y="3497263"/>
          <p14:tracePt t="11664" x="6621463" y="3481388"/>
          <p14:tracePt t="11674" x="6651625" y="3467100"/>
          <p14:tracePt t="11680" x="6696075" y="3451225"/>
          <p14:tracePt t="11691" x="6711950" y="3451225"/>
          <p14:tracePt t="11697" x="6742113" y="3436938"/>
          <p14:tracePt t="11708" x="6772275" y="3421063"/>
          <p14:tracePt t="11713" x="6802438" y="3421063"/>
          <p14:tracePt t="11724" x="6831013" y="3406775"/>
          <p14:tracePt t="11729" x="6861175" y="3390900"/>
          <p14:tracePt t="11741" x="6877050" y="3376613"/>
          <p14:tracePt t="11745" x="6907213" y="3360738"/>
          <p14:tracePt t="11757" x="6921500" y="3332163"/>
          <p14:tracePt t="11761" x="6951663" y="3316288"/>
          <p14:tracePt t="11774" x="6967538" y="3302000"/>
          <p14:tracePt t="11778" x="6981825" y="3271838"/>
          <p14:tracePt t="11791" x="6996113" y="3241675"/>
          <p14:tracePt t="11795" x="7011988" y="3225800"/>
          <p14:tracePt t="11808" x="7026275" y="3167063"/>
          <p14:tracePt t="11813" x="7042150" y="3136900"/>
          <p14:tracePt t="11825" x="7042150" y="3090863"/>
          <p14:tracePt t="11829" x="7056438" y="3076575"/>
          <p14:tracePt t="11842" x="7056438" y="3030538"/>
          <p14:tracePt t="11843" x="7072313" y="2971800"/>
          <p14:tracePt t="11850" x="7072313" y="2955925"/>
          <p14:tracePt t="11859" x="7072313" y="2911475"/>
          <p14:tracePt t="11866" x="7072313" y="2867025"/>
          <p14:tracePt t="11875" x="7072313" y="2836863"/>
          <p14:tracePt t="11882" x="7072313" y="2806700"/>
          <p14:tracePt t="11892" x="7072313" y="2776538"/>
          <p14:tracePt t="11898" x="7072313" y="2746375"/>
          <p14:tracePt t="11908" x="7072313" y="2716213"/>
          <p14:tracePt t="11915" x="7072313" y="2686050"/>
          <p14:tracePt t="11925" x="7056438" y="2655888"/>
          <p14:tracePt t="11930" x="7056438" y="2641600"/>
          <p14:tracePt t="11941" x="7042150" y="2611438"/>
          <p14:tracePt t="11947" x="7026275" y="2565400"/>
          <p14:tracePt t="11957" x="7026275" y="2536825"/>
          <p14:tracePt t="11963" x="7011988" y="2520950"/>
          <p14:tracePt t="11975" x="6996113" y="2490788"/>
          <p14:tracePt t="11980" x="6981825" y="2460625"/>
          <p14:tracePt t="11991" x="6967538" y="2430463"/>
          <p14:tracePt t="11995" x="6937375" y="2386013"/>
          <p14:tracePt t="12008" x="6921500" y="2355850"/>
          <p14:tracePt t="12013" x="6907213" y="2341563"/>
          <p14:tracePt t="12025" x="6877050" y="2295525"/>
          <p14:tracePt t="12029" x="6861175" y="2265363"/>
          <p14:tracePt t="12042" x="6846888" y="2235200"/>
          <p14:tracePt t="12046" x="6816725" y="2206625"/>
          <p14:tracePt t="12058" x="6802438" y="2176463"/>
          <p14:tracePt t="12063" x="6786563" y="2160588"/>
          <p14:tracePt t="12075" x="6772275" y="2130425"/>
          <p14:tracePt t="12076" x="6756400" y="2100263"/>
          <p14:tracePt t="12084" x="6742113" y="2085975"/>
          <p14:tracePt t="12092" x="6711950" y="2055813"/>
          <p14:tracePt t="12100" x="6696075" y="2055813"/>
          <p14:tracePt t="12109" x="6651625" y="2025650"/>
          <p14:tracePt t="12116" x="6607175" y="2011363"/>
          <p14:tracePt t="12125" x="6577013" y="1995488"/>
          <p14:tracePt t="12133" x="6516688" y="1981200"/>
          <p14:tracePt t="12142" x="6470650" y="1965325"/>
          <p14:tracePt t="12149" x="6456363" y="1965325"/>
          <p14:tracePt t="12159" x="6411913" y="1951038"/>
          <p14:tracePt t="12165" x="6365875" y="1935163"/>
          <p14:tracePt t="12174" x="6321425" y="1935163"/>
          <p14:tracePt t="12181" x="6275388" y="1920875"/>
          <p14:tracePt t="12191" x="6246813" y="1920875"/>
          <p14:tracePt t="12197" x="6200775" y="1920875"/>
          <p14:tracePt t="12208" x="6170613" y="1920875"/>
          <p14:tracePt t="12214" x="6126163" y="1906588"/>
          <p14:tracePt t="12224" x="6081713" y="1906588"/>
          <p14:tracePt t="12229" x="6051550" y="1906588"/>
          <p14:tracePt t="12241" x="6021388" y="1906588"/>
          <p14:tracePt t="12246" x="5975350" y="1906588"/>
          <p14:tracePt t="12258" x="5961063" y="1906588"/>
          <p14:tracePt t="12262" x="5916613" y="1906588"/>
          <p14:tracePt t="12275" x="5900738" y="1906588"/>
          <p14:tracePt t="12280" x="5870575" y="1890713"/>
          <p14:tracePt t="12291" x="5856288" y="1890713"/>
          <p14:tracePt t="12302" x="5840413" y="1890713"/>
          <p14:tracePt t="12310" x="5826125" y="1890713"/>
          <p14:tracePt t="12780" x="5810250" y="1890713"/>
          <p14:tracePt t="12787" x="5795963" y="1890713"/>
          <p14:tracePt t="12795" x="5780088" y="1890713"/>
          <p14:tracePt t="12802" x="5749925" y="1890713"/>
          <p14:tracePt t="12811" x="5721350" y="1876425"/>
          <p14:tracePt t="12819" x="5705475" y="1876425"/>
          <p14:tracePt t="12827" x="5691188" y="1876425"/>
          <p14:tracePt t="12834" x="5675313" y="1860550"/>
          <p14:tracePt t="12844" x="5645150" y="1860550"/>
          <p14:tracePt t="12851" x="5630863" y="1860550"/>
          <p14:tracePt t="12860" x="5614988" y="1860550"/>
          <p14:tracePt t="12867" x="5584825" y="1860550"/>
          <p14:tracePt t="12875" x="5570538" y="1860550"/>
          <p14:tracePt t="12884" x="5556250" y="1860550"/>
          <p14:tracePt t="12891" x="5526088" y="1876425"/>
          <p14:tracePt t="12899" x="5510213" y="1890713"/>
          <p14:tracePt t="12908" x="5495925" y="1890713"/>
          <p14:tracePt t="12916" x="5480050" y="1906588"/>
          <p14:tracePt t="12924" x="5465763" y="1935163"/>
          <p14:tracePt t="12932" x="5449888" y="1935163"/>
          <p14:tracePt t="12940" x="5435600" y="1951038"/>
          <p14:tracePt t="12948" x="5419725" y="1965325"/>
          <p14:tracePt t="12956" x="5405438" y="1981200"/>
          <p14:tracePt t="12964" x="5405438" y="1995488"/>
          <p14:tracePt t="12972" x="5389563" y="2011363"/>
          <p14:tracePt t="12980" x="5375275" y="2025650"/>
          <p14:tracePt t="12988" x="5375275" y="2041525"/>
          <p14:tracePt t="12996" x="5360988" y="2055813"/>
          <p14:tracePt t="13012" x="5345113" y="2071688"/>
          <p14:tracePt t="13020" x="5345113" y="2085975"/>
          <p14:tracePt t="13028" x="5330825" y="2085975"/>
          <p14:tracePt t="13036" x="5330825" y="2100263"/>
          <p14:tracePt t="13044" x="5330825" y="2116138"/>
          <p14:tracePt t="13053" x="5314950" y="2130425"/>
          <p14:tracePt t="13069" x="5300663" y="2146300"/>
          <p14:tracePt t="13077" x="5300663" y="2160588"/>
          <p14:tracePt t="13085" x="5284788" y="2176463"/>
          <p14:tracePt t="13094" x="5284788" y="2190750"/>
          <p14:tracePt t="13101" x="5284788" y="2206625"/>
          <p14:tracePt t="13110" x="5284788" y="2220913"/>
          <p14:tracePt t="13117" x="5270500" y="2235200"/>
          <p14:tracePt t="13125" x="5270500" y="2251075"/>
          <p14:tracePt t="13134" x="5270500" y="2265363"/>
          <p14:tracePt t="13141" x="5254625" y="2281238"/>
          <p14:tracePt t="13150" x="5254625" y="2295525"/>
          <p14:tracePt t="13158" x="5254625" y="2311400"/>
          <p14:tracePt t="13166" x="5254625" y="2325688"/>
          <p14:tracePt t="13173" x="5240338" y="2341563"/>
          <p14:tracePt t="13182" x="5240338" y="2355850"/>
          <p14:tracePt t="13198" x="5240338" y="2371725"/>
          <p14:tracePt t="13206" x="5240338" y="2386013"/>
          <p14:tracePt t="13231" x="5240338" y="2400300"/>
          <p14:tracePt t="13255" x="5240338" y="2416175"/>
          <p14:tracePt t="13287" x="5240338" y="2430463"/>
          <p14:tracePt t="13328" x="5240338" y="2446338"/>
          <p14:tracePt t="13361" x="5240338" y="2460625"/>
          <p14:tracePt t="13368" x="5254625" y="2460625"/>
          <p14:tracePt t="14329" x="5254625" y="2430463"/>
          <p14:tracePt t="14338" x="5254625" y="2386013"/>
          <p14:tracePt t="14344" x="5270500" y="2355850"/>
          <p14:tracePt t="14353" x="5284788" y="2311400"/>
          <p14:tracePt t="14361" x="5300663" y="2281238"/>
          <p14:tracePt t="14368" x="5314950" y="2251075"/>
          <p14:tracePt t="14377" x="5345113" y="2176463"/>
          <p14:tracePt t="14385" x="5375275" y="2130425"/>
          <p14:tracePt t="14394" x="5375275" y="2100263"/>
          <p14:tracePt t="14401" x="5405438" y="2055813"/>
          <p14:tracePt t="14409" x="5419725" y="2025650"/>
          <p14:tracePt t="14417" x="5435600" y="1995488"/>
          <p14:tracePt t="14425" x="5449888" y="1981200"/>
          <p14:tracePt t="14433" x="5465763" y="1951038"/>
          <p14:tracePt t="14441" x="5480050" y="1935163"/>
          <p14:tracePt t="14449" x="5495925" y="1920875"/>
          <p14:tracePt t="14457" x="5510213" y="1906588"/>
          <p14:tracePt t="14465" x="5510213" y="1890713"/>
          <p14:tracePt t="14473" x="5526088" y="1876425"/>
          <p14:tracePt t="14482" x="5526088" y="1860550"/>
          <p14:tracePt t="14489" x="5540375" y="1860550"/>
          <p14:tracePt t="14506" x="5556250" y="1846263"/>
          <p14:tracePt t="14522" x="5570538" y="1830388"/>
          <p14:tracePt t="14538" x="5584825" y="1816100"/>
          <p14:tracePt t="14546" x="5600700" y="1816100"/>
          <p14:tracePt t="14554" x="5614988" y="1800225"/>
          <p14:tracePt t="14571" x="5630863" y="1785938"/>
          <p14:tracePt t="14587" x="5645150" y="1770063"/>
          <p14:tracePt t="14603" x="5661025" y="1770063"/>
          <p14:tracePt t="14611" x="5675313" y="1755775"/>
          <p14:tracePt t="14644" x="5691188" y="1755775"/>
          <p14:tracePt t="14668" x="5705475" y="1755775"/>
          <p14:tracePt t="14700" x="5721350" y="1770063"/>
          <p14:tracePt t="14708" x="5721350" y="1785938"/>
          <p14:tracePt t="14716" x="5735638" y="1800225"/>
          <p14:tracePt t="14724" x="5735638" y="1830388"/>
          <p14:tracePt t="14732" x="5735638" y="1860550"/>
          <p14:tracePt t="14740" x="5749925" y="1890713"/>
          <p14:tracePt t="14748" x="5749925" y="1920875"/>
          <p14:tracePt t="14756" x="5765800" y="1951038"/>
          <p14:tracePt t="14764" x="5765800" y="1995488"/>
          <p14:tracePt t="14772" x="5765800" y="2025650"/>
          <p14:tracePt t="14780" x="5765800" y="2085975"/>
          <p14:tracePt t="14788" x="5765800" y="2130425"/>
          <p14:tracePt t="14796" x="5765800" y="2176463"/>
          <p14:tracePt t="14804" x="5765800" y="2220913"/>
          <p14:tracePt t="14813" x="5765800" y="2265363"/>
          <p14:tracePt t="14820" x="5765800" y="2311400"/>
          <p14:tracePt t="14829" x="5765800" y="2371725"/>
          <p14:tracePt t="14837" x="5765800" y="2400300"/>
          <p14:tracePt t="14845" x="5765800" y="2446338"/>
          <p14:tracePt t="14853" x="5765800" y="2490788"/>
          <p14:tracePt t="14862" x="5765800" y="2520950"/>
          <p14:tracePt t="14869" x="5765800" y="2565400"/>
          <p14:tracePt t="14878" x="5765800" y="2595563"/>
          <p14:tracePt t="14885" x="5765800" y="2655888"/>
          <p14:tracePt t="14894" x="5765800" y="2671763"/>
          <p14:tracePt t="14901" x="5765800" y="2716213"/>
          <p14:tracePt t="14910" x="5765800" y="2746375"/>
          <p14:tracePt t="14917" x="5765800" y="2790825"/>
          <p14:tracePt t="14928" x="5765800" y="2806700"/>
          <p14:tracePt t="14934" x="5749925" y="2851150"/>
          <p14:tracePt t="14944" x="5749925" y="2881313"/>
          <p14:tracePt t="14950" x="5749925" y="2911475"/>
          <p14:tracePt t="14960" x="5749925" y="2925763"/>
          <p14:tracePt t="14966" x="5749925" y="2955925"/>
          <p14:tracePt t="14977" x="5749925" y="2986088"/>
          <p14:tracePt t="14982" x="5749925" y="3001963"/>
          <p14:tracePt t="14993" x="5735638" y="3016250"/>
          <p14:tracePt t="14998" x="5735638" y="3046413"/>
          <p14:tracePt t="15009" x="5735638" y="3060700"/>
          <p14:tracePt t="15014" x="5735638" y="3090863"/>
          <p14:tracePt t="15027" x="5735638" y="3106738"/>
          <p14:tracePt t="15030" x="5721350" y="3136900"/>
          <p14:tracePt t="15043" x="5721350" y="3151188"/>
          <p14:tracePt t="15046" x="5721350" y="3181350"/>
          <p14:tracePt t="15060" x="5721350" y="3211513"/>
          <p14:tracePt t="15064" x="5721350" y="3225800"/>
          <p14:tracePt t="15077" x="5705475" y="3255963"/>
          <p14:tracePt t="15081" x="5705475" y="3271838"/>
          <p14:tracePt t="15094" x="5705475" y="3286125"/>
          <p14:tracePt t="15097" x="5705475" y="3302000"/>
          <p14:tracePt t="15111" x="5705475" y="3316288"/>
          <p14:tracePt t="15129" x="5705475" y="3332163"/>
          <p14:tracePt t="16089" x="5705475" y="3271838"/>
          <p14:tracePt t="16097" x="5705475" y="3225800"/>
          <p14:tracePt t="16105" x="5705475" y="3181350"/>
          <p14:tracePt t="16112" x="5705475" y="3136900"/>
          <p14:tracePt t="16120" x="5705475" y="3090863"/>
          <p14:tracePt t="16128" x="5705475" y="3030538"/>
          <p14:tracePt t="16136" x="5705475" y="2986088"/>
          <p14:tracePt t="16146" x="5705475" y="2941638"/>
          <p14:tracePt t="16152" x="5705475" y="2867025"/>
          <p14:tracePt t="16160" x="5705475" y="2790825"/>
          <p14:tracePt t="16169" x="5705475" y="2730500"/>
          <p14:tracePt t="16177" x="5705475" y="2701925"/>
          <p14:tracePt t="16185" x="5705475" y="2641600"/>
          <p14:tracePt t="16193" x="5705475" y="2595563"/>
          <p14:tracePt t="16201" x="5721350" y="2565400"/>
          <p14:tracePt t="16210" x="5721350" y="2520950"/>
          <p14:tracePt t="16217" x="5735638" y="2490788"/>
          <p14:tracePt t="16225" x="5735638" y="2476500"/>
          <p14:tracePt t="16233" x="5749925" y="2446338"/>
          <p14:tracePt t="16241" x="5765800" y="2416175"/>
          <p14:tracePt t="16250" x="5780088" y="2400300"/>
          <p14:tracePt t="16257" x="5795963" y="2371725"/>
          <p14:tracePt t="16266" x="5810250" y="2341563"/>
          <p14:tracePt t="16274" x="5826125" y="2325688"/>
          <p14:tracePt t="16282" x="5840413" y="2295525"/>
          <p14:tracePt t="16289" x="5856288" y="2281238"/>
          <p14:tracePt t="16298" x="5870575" y="2251075"/>
          <p14:tracePt t="16306" x="5886450" y="2235200"/>
          <p14:tracePt t="16314" x="5900738" y="2235200"/>
          <p14:tracePt t="16322" x="5916613" y="2220913"/>
          <p14:tracePt t="16330" x="5930900" y="2206625"/>
          <p14:tracePt t="16338" x="5945188" y="2206625"/>
          <p14:tracePt t="16346" x="5945188" y="2190750"/>
          <p14:tracePt t="16354" x="5961063" y="2190750"/>
          <p14:tracePt t="16362" x="5975350" y="2190750"/>
          <p14:tracePt t="16370" x="5991225" y="2190750"/>
          <p14:tracePt t="16379" x="6005513" y="2190750"/>
          <p14:tracePt t="16397" x="6021388" y="2190750"/>
          <p14:tracePt t="16403" x="6035675" y="2190750"/>
          <p14:tracePt t="16411" x="6051550" y="2190750"/>
          <p14:tracePt t="16419" x="6065838" y="2206625"/>
          <p14:tracePt t="16427" x="6081713" y="2220913"/>
          <p14:tracePt t="16435" x="6096000" y="2235200"/>
          <p14:tracePt t="16443" x="6110288" y="2265363"/>
          <p14:tracePt t="16451" x="6126163" y="2295525"/>
          <p14:tracePt t="16459" x="6126163" y="2325688"/>
          <p14:tracePt t="16467" x="6156325" y="2371725"/>
          <p14:tracePt t="16475" x="6170613" y="2416175"/>
          <p14:tracePt t="16484" x="6186488" y="2460625"/>
          <p14:tracePt t="16491" x="6200775" y="2506663"/>
          <p14:tracePt t="16499" x="6216650" y="2551113"/>
          <p14:tracePt t="16507" x="6230938" y="2611438"/>
          <p14:tracePt t="16516" x="6261100" y="2655888"/>
          <p14:tracePt t="16523" x="6275388" y="2701925"/>
          <p14:tracePt t="16532" x="6305550" y="2760663"/>
          <p14:tracePt t="16540" x="6321425" y="2806700"/>
          <p14:tracePt t="16548" x="6321425" y="2820988"/>
          <p14:tracePt t="16556" x="6351588" y="2867025"/>
          <p14:tracePt t="16564" x="6351588" y="2895600"/>
          <p14:tracePt t="16572" x="6365875" y="2925763"/>
          <p14:tracePt t="16580" x="6381750" y="2955925"/>
          <p14:tracePt t="16588" x="6396038" y="2971800"/>
          <p14:tracePt t="16600" x="6396038" y="3001963"/>
          <p14:tracePt t="16605" x="6396038" y="3016250"/>
          <p14:tracePt t="16613" x="6411913" y="3030538"/>
          <p14:tracePt t="16629" x="6411913" y="3046413"/>
          <p14:tracePt t="16637" x="6411913" y="3060700"/>
          <p14:tracePt t="16662" x="6411913" y="3076575"/>
          <p14:tracePt t="16678" x="6411913" y="3090863"/>
          <p14:tracePt t="16743" x="6411913" y="3106738"/>
          <p14:tracePt t="16783" x="6411913" y="3121025"/>
          <p14:tracePt t="16815" x="6411913" y="3136900"/>
          <p14:tracePt t="21342" x="6396038" y="3136900"/>
          <p14:tracePt t="21349" x="6381750" y="3136900"/>
          <p14:tracePt t="21357" x="6365875" y="3136900"/>
          <p14:tracePt t="21365" x="6351588" y="3151188"/>
          <p14:tracePt t="21373" x="6335713" y="3151188"/>
          <p14:tracePt t="21381" x="6305550" y="3151188"/>
          <p14:tracePt t="21389" x="6291263" y="3151188"/>
          <p14:tracePt t="21397" x="6275388" y="3151188"/>
          <p14:tracePt t="21406" x="6261100" y="3151188"/>
          <p14:tracePt t="21413" x="6246813" y="3151188"/>
          <p14:tracePt t="21430" x="6230938" y="3151188"/>
          <p14:tracePt t="21446" x="6216650" y="3151188"/>
          <p14:tracePt t="21471" x="6200775" y="3136900"/>
          <p14:tracePt t="21480" x="6200775" y="3106738"/>
          <p14:tracePt t="21487" x="6186488" y="3076575"/>
          <p14:tracePt t="21494" x="6186488" y="3016250"/>
          <p14:tracePt t="21503" x="6186488" y="2955925"/>
          <p14:tracePt t="21510" x="6186488" y="2836863"/>
          <p14:tracePt t="21519" x="6186488" y="2730500"/>
          <p14:tracePt t="21526" x="6230938" y="2611438"/>
          <p14:tracePt t="21535" x="6275388" y="2536825"/>
          <p14:tracePt t="21543" x="6321425" y="2430463"/>
          <p14:tracePt t="21551" x="6396038" y="2311400"/>
          <p14:tracePt t="21559" x="6456363" y="2220913"/>
          <p14:tracePt t="21567" x="6516688" y="2116138"/>
          <p14:tracePt t="21575" x="6591300" y="2041525"/>
          <p14:tracePt t="21583" x="6665913" y="1965325"/>
          <p14:tracePt t="21591" x="6756400" y="1890713"/>
          <p14:tracePt t="21600" x="6831013" y="1830388"/>
          <p14:tracePt t="21607" x="6921500" y="1785938"/>
          <p14:tracePt t="21616" x="6996113" y="1755775"/>
          <p14:tracePt t="21624" x="7042150" y="1725613"/>
          <p14:tracePt t="21632" x="7086600" y="1711325"/>
          <p14:tracePt t="21640" x="7146925" y="1695450"/>
          <p14:tracePt t="21648" x="7191375" y="1681163"/>
          <p14:tracePt t="21656" x="7221538" y="1665288"/>
          <p14:tracePt t="21664" x="7251700" y="1665288"/>
          <p14:tracePt t="21672" x="7267575" y="1665288"/>
          <p14:tracePt t="21681" x="7267575" y="1651000"/>
          <p14:tracePt t="21923" x="7281863" y="1635125"/>
          <p14:tracePt t="21931" x="7297738" y="1635125"/>
          <p14:tracePt t="21938" x="7327900" y="1620838"/>
          <p14:tracePt t="21946" x="7342188" y="1604963"/>
          <p14:tracePt t="21954" x="7356475" y="1604963"/>
          <p14:tracePt t="21963" x="7386638" y="1590675"/>
          <p14:tracePt t="21970" x="7432675" y="1576388"/>
          <p14:tracePt t="21979" x="7446963" y="1560513"/>
          <p14:tracePt t="21987" x="7477125" y="1546225"/>
          <p14:tracePt t="21995" x="7537450" y="1530350"/>
          <p14:tracePt t="22003" x="7551738" y="1516063"/>
          <p14:tracePt t="22011" x="7612063" y="1500188"/>
          <p14:tracePt t="22019" x="7658100" y="1485900"/>
          <p14:tracePt t="22027" x="7702550" y="1470025"/>
          <p14:tracePt t="22035" x="7747000" y="1455738"/>
          <p14:tracePt t="22043" x="7793038" y="1439863"/>
          <p14:tracePt t="22051" x="7853363" y="1425575"/>
          <p14:tracePt t="22059" x="7897813" y="1411288"/>
          <p14:tracePt t="22068" x="7958138" y="1411288"/>
          <p14:tracePt t="22075" x="8018463" y="1411288"/>
          <p14:tracePt t="22084" x="8077200" y="1411288"/>
          <p14:tracePt t="22092" x="8167688" y="1411288"/>
          <p14:tracePt t="22100" x="8228013" y="1411288"/>
          <p14:tracePt t="22108" x="8288338" y="1411288"/>
          <p14:tracePt t="22116" x="8348663" y="1411288"/>
          <p14:tracePt t="22124" x="8408988" y="1425575"/>
          <p14:tracePt t="22133" x="8467725" y="1439863"/>
          <p14:tracePt t="22140" x="8543925" y="1455738"/>
          <p14:tracePt t="22149" x="8588375" y="1485900"/>
          <p14:tracePt t="22156" x="8648700" y="1516063"/>
          <p14:tracePt t="22164" x="8709025" y="1530350"/>
          <p14:tracePt t="22172" x="8753475" y="1560513"/>
          <p14:tracePt t="22180" x="8813800" y="1590675"/>
          <p14:tracePt t="22189" x="8858250" y="1620838"/>
          <p14:tracePt t="22197" x="8904288" y="1635125"/>
          <p14:tracePt t="22205" x="8948738" y="1665288"/>
          <p14:tracePt t="22213" x="8993188" y="1695450"/>
          <p14:tracePt t="22221" x="9039225" y="1725613"/>
          <p14:tracePt t="22230" x="9083675" y="1741488"/>
          <p14:tracePt t="22237" x="9129713" y="1785938"/>
          <p14:tracePt t="22246" x="9158288" y="1800225"/>
          <p14:tracePt t="22253" x="9188450" y="1830388"/>
          <p14:tracePt t="22263" x="9234488" y="1876425"/>
          <p14:tracePt t="22269" x="9278938" y="1906588"/>
          <p14:tracePt t="22279" x="9309100" y="1951038"/>
          <p14:tracePt t="22285" x="9353550" y="1995488"/>
          <p14:tracePt t="22295" x="9399588" y="2055813"/>
          <p14:tracePt t="22301" x="9429750" y="2100263"/>
          <p14:tracePt t="22312" x="9459913" y="2176463"/>
          <p14:tracePt t="22318" x="9504363" y="2235200"/>
          <p14:tracePt t="22329" x="9534525" y="2295525"/>
          <p14:tracePt t="22334" x="9564688" y="2371725"/>
          <p14:tracePt t="22345" x="9609138" y="2446338"/>
          <p14:tracePt t="22350" x="9639300" y="2520950"/>
          <p14:tracePt t="22362" x="9683750" y="2611438"/>
          <p14:tracePt t="22367" x="9713913" y="2686050"/>
          <p14:tracePt t="22380" x="9744075" y="2776538"/>
          <p14:tracePt t="22385" x="9774238" y="2867025"/>
          <p14:tracePt t="22396" x="9804400" y="2955925"/>
          <p14:tracePt t="22401" x="9820275" y="3046413"/>
          <p14:tracePt t="22412" x="9850438" y="3151188"/>
          <p14:tracePt t="22416" x="9864725" y="3225800"/>
          <p14:tracePt t="22429" x="9879013" y="3316288"/>
          <p14:tracePt t="22433" x="9894888" y="3390900"/>
          <p14:tracePt t="22448" x="9909175" y="3481388"/>
          <p14:tracePt t="22449" x="9925050" y="3556000"/>
          <p14:tracePt t="22454" x="9925050" y="3646488"/>
          <p14:tracePt t="22465" x="9939338" y="3721100"/>
          <p14:tracePt t="22471" x="9955213" y="3797300"/>
          <p14:tracePt t="22482" x="9955213" y="3886200"/>
          <p14:tracePt t="22488" x="9969500" y="3946525"/>
          <p14:tracePt t="22499" x="9969500" y="4021138"/>
          <p14:tracePt t="22504" x="9985375" y="4081463"/>
          <p14:tracePt t="22515" x="9985375" y="4156075"/>
          <p14:tracePt t="22520" x="9985375" y="4216400"/>
          <p14:tracePt t="22533" x="9985375" y="4276725"/>
          <p14:tracePt t="22537" x="9985375" y="4351338"/>
          <p14:tracePt t="22549" x="9985375" y="4397375"/>
          <p14:tracePt t="22554" x="9985375" y="4471988"/>
          <p14:tracePt t="22566" x="9985375" y="4516438"/>
          <p14:tracePt t="22570" x="9985375" y="4546600"/>
          <p14:tracePt t="22583" x="9985375" y="4606925"/>
          <p14:tracePt t="22586" x="9985375" y="4651375"/>
          <p14:tracePt t="22599" x="9985375" y="4697413"/>
          <p14:tracePt t="22603" x="9985375" y="4727575"/>
          <p14:tracePt t="22616" x="9985375" y="4757738"/>
          <p14:tracePt t="22619" x="9985375" y="4802188"/>
          <p14:tracePt t="22633" x="9985375" y="4832350"/>
          <p14:tracePt t="22634" x="9985375" y="4862513"/>
          <p14:tracePt t="22641" x="9985375" y="4892675"/>
          <p14:tracePt t="22650" x="9985375" y="4922838"/>
          <p14:tracePt t="22657" x="9985375" y="4937125"/>
          <p14:tracePt t="22666" x="9969500" y="4967288"/>
          <p14:tracePt t="22673" x="9969500" y="4997450"/>
          <p14:tracePt t="22682" x="9969500" y="5011738"/>
          <p14:tracePt t="22689" x="9955213" y="5041900"/>
          <p14:tracePt t="22699" x="9955213" y="5072063"/>
          <p14:tracePt t="22705" x="9955213" y="5087938"/>
          <p14:tracePt t="22715" x="9955213" y="5102225"/>
          <p14:tracePt t="22721" x="9939338" y="5132388"/>
          <p14:tracePt t="22732" x="9939338" y="5146675"/>
          <p14:tracePt t="22737" x="9939338" y="5176838"/>
          <p14:tracePt t="22749" x="9939338" y="5192713"/>
          <p14:tracePt t="22753" x="9925050" y="5222875"/>
          <p14:tracePt t="22765" x="9909175" y="5267325"/>
          <p14:tracePt t="22769" x="9894888" y="5297488"/>
          <p14:tracePt t="22782" x="9879013" y="5327650"/>
          <p14:tracePt t="22786" x="9850438" y="5372100"/>
          <p14:tracePt t="22798" x="9850438" y="5402263"/>
          <p14:tracePt t="22802" x="9820275" y="5432425"/>
          <p14:tracePt t="22816" x="9774238" y="5492750"/>
          <p14:tracePt t="22819" x="9774238" y="5522913"/>
          <p14:tracePt t="22833" x="9744075" y="5553075"/>
          <p14:tracePt t="22838" x="9729788" y="5581650"/>
          <p14:tracePt t="22849" x="9699625" y="5611813"/>
          <p14:tracePt t="22852" x="9669463" y="5641975"/>
          <p14:tracePt t="22865" x="9639300" y="5688013"/>
          <p14:tracePt t="22869" x="9609138" y="5718175"/>
          <p14:tracePt t="22882" x="9564688" y="5732463"/>
          <p14:tracePt t="22885" x="9534525" y="5776913"/>
          <p14:tracePt t="22899" x="9490075" y="5792788"/>
          <p14:tracePt t="22899" x="9459913" y="5822950"/>
          <p14:tracePt t="22907" x="9413875" y="5837238"/>
          <p14:tracePt t="22916" x="9383713" y="5853113"/>
          <p14:tracePt t="22923" x="9323388" y="5883275"/>
          <p14:tracePt t="22932" x="9278938" y="5897563"/>
          <p14:tracePt t="22939" x="9234488" y="5911850"/>
          <p14:tracePt t="22949" x="9174163" y="5942013"/>
          <p14:tracePt t="22955" x="9144000" y="5957888"/>
          <p14:tracePt t="22965" x="9099550" y="5972175"/>
          <p14:tracePt t="22972" x="9039225" y="5988050"/>
          <p14:tracePt t="22982" x="8993188" y="6018213"/>
          <p14:tracePt t="22987" x="8934450" y="6032500"/>
          <p14:tracePt t="22998" x="8874125" y="6048375"/>
          <p14:tracePt t="23004" x="8843963" y="6062663"/>
          <p14:tracePt t="23015" x="8769350" y="6092825"/>
          <p14:tracePt t="23020" x="8753475" y="6092825"/>
          <p14:tracePt t="23032" x="8709025" y="6107113"/>
          <p14:tracePt t="23036" x="8662988" y="6122988"/>
          <p14:tracePt t="23049" x="8632825" y="6137275"/>
          <p14:tracePt t="23054" x="8604250" y="6137275"/>
          <p14:tracePt t="23065" x="8574088" y="6153150"/>
          <p14:tracePt t="23069" x="8543925" y="6153150"/>
          <p14:tracePt t="23082" x="8513763" y="6153150"/>
          <p14:tracePt t="23085" x="8497888" y="6167438"/>
          <p14:tracePt t="23099" x="8467725" y="6167438"/>
          <p14:tracePt t="23103" x="8437563" y="6183313"/>
          <p14:tracePt t="23116" x="8408988" y="6183313"/>
          <p14:tracePt t="23117" x="8378825" y="6183313"/>
          <p14:tracePt t="23125" x="8348663" y="6183313"/>
          <p14:tracePt t="23133" x="8318500" y="6183313"/>
          <p14:tracePt t="23141" x="8288338" y="6183313"/>
          <p14:tracePt t="23149" x="8258175" y="6183313"/>
          <p14:tracePt t="23157" x="8213725" y="6183313"/>
          <p14:tracePt t="23167" x="8183563" y="6183313"/>
          <p14:tracePt t="23174" x="8123238" y="6183313"/>
          <p14:tracePt t="23182" x="8107363" y="6183313"/>
          <p14:tracePt t="23189" x="8048625" y="6183313"/>
          <p14:tracePt t="23199" x="8018463" y="6183313"/>
          <p14:tracePt t="23206" x="7988300" y="6183313"/>
          <p14:tracePt t="23215" x="7927975" y="6167438"/>
          <p14:tracePt t="23221" x="7883525" y="6167438"/>
          <p14:tracePt t="23232" x="7837488" y="6153150"/>
          <p14:tracePt t="23238" x="7823200" y="6137275"/>
          <p14:tracePt t="23248" x="7762875" y="6137275"/>
          <p14:tracePt t="23254" x="7747000" y="6122988"/>
          <p14:tracePt t="23265" x="7688263" y="6092825"/>
          <p14:tracePt t="23270" x="7672388" y="6092825"/>
          <p14:tracePt t="23281" x="7627938" y="6076950"/>
          <p14:tracePt t="23286" x="7612063" y="6048375"/>
          <p14:tracePt t="23298" x="7581900" y="6048375"/>
          <p14:tracePt t="23302" x="7551738" y="6032500"/>
          <p14:tracePt t="23315" x="7523163" y="6018213"/>
          <p14:tracePt t="23318" x="7507288" y="6002338"/>
          <p14:tracePt t="23332" x="7477125" y="5988050"/>
          <p14:tracePt t="23335" x="7462838" y="5972175"/>
          <p14:tracePt t="23349" x="7432675" y="5957888"/>
          <p14:tracePt t="23353" x="7416800" y="5942013"/>
          <p14:tracePt t="23365" x="7402513" y="5927725"/>
          <p14:tracePt t="23369" x="7372350" y="5911850"/>
          <p14:tracePt t="23382" x="7356475" y="5883275"/>
          <p14:tracePt t="23385" x="7342188" y="5867400"/>
          <p14:tracePt t="23399" x="7312025" y="5837238"/>
          <p14:tracePt t="23402" x="7297738" y="5822950"/>
          <p14:tracePt t="23415" x="7267575" y="5776913"/>
          <p14:tracePt t="23416" x="7251700" y="5762625"/>
          <p14:tracePt t="23424" x="7221538" y="5732463"/>
          <p14:tracePt t="23432" x="7207250" y="5688013"/>
          <p14:tracePt t="23440" x="7177088" y="5657850"/>
          <p14:tracePt t="23449" x="7162800" y="5611813"/>
          <p14:tracePt t="23456" x="7132638" y="5581650"/>
          <p14:tracePt t="23465" x="7116763" y="5537200"/>
          <p14:tracePt t="23472" x="7102475" y="5492750"/>
          <p14:tracePt t="23482" x="7086600" y="5432425"/>
          <p14:tracePt t="23489" x="7086600" y="5402263"/>
          <p14:tracePt t="23499" x="7072313" y="5357813"/>
          <p14:tracePt t="23505" x="7056438" y="5327650"/>
          <p14:tracePt t="23515" x="7056438" y="5281613"/>
          <p14:tracePt t="23521" x="7042150" y="5222875"/>
          <p14:tracePt t="23532" x="7042150" y="5176838"/>
          <p14:tracePt t="23537" x="7042150" y="5116513"/>
          <p14:tracePt t="23549" x="7026275" y="4997450"/>
          <p14:tracePt t="23554" x="7026275" y="4906963"/>
          <p14:tracePt t="23565" x="7026275" y="4757738"/>
          <p14:tracePt t="23569" x="7011988" y="4592638"/>
          <p14:tracePt t="23582" x="7011988" y="4397375"/>
          <p14:tracePt t="23585" x="7011988" y="4306888"/>
          <p14:tracePt t="23598" x="6996113" y="4141788"/>
          <p14:tracePt t="23602" x="6981825" y="3990975"/>
          <p14:tracePt t="23616" x="6981825" y="3886200"/>
          <p14:tracePt t="23620" x="6981825" y="3767138"/>
          <p14:tracePt t="23633" x="6981825" y="3676650"/>
          <p14:tracePt t="23636" x="6981825" y="3586163"/>
          <p14:tracePt t="23649" x="6981825" y="3511550"/>
          <p14:tracePt t="23653" x="6981825" y="3421063"/>
          <p14:tracePt t="23666" x="6981825" y="3332163"/>
          <p14:tracePt t="23667" x="6981825" y="3195638"/>
          <p14:tracePt t="23674" x="6981825" y="3121025"/>
          <p14:tracePt t="23683" x="6996113" y="3030538"/>
          <p14:tracePt t="23690" x="7011988" y="2986088"/>
          <p14:tracePt t="23699" x="7026275" y="2895600"/>
          <p14:tracePt t="23706" x="7026275" y="2820988"/>
          <p14:tracePt t="23716" x="7042150" y="2760663"/>
          <p14:tracePt t="23722" x="7056438" y="2701925"/>
          <p14:tracePt t="23732" x="7056438" y="2655888"/>
          <p14:tracePt t="23739" x="7056438" y="2641600"/>
          <p14:tracePt t="23748" x="7056438" y="2611438"/>
          <p14:tracePt t="23755" x="7056438" y="2581275"/>
          <p14:tracePt t="23765" x="7056438" y="2565400"/>
          <p14:tracePt t="23771" x="7056438" y="2536825"/>
          <p14:tracePt t="23782" x="7056438" y="2520950"/>
          <p14:tracePt t="23787" x="7056438" y="2490788"/>
          <p14:tracePt t="23798" x="7056438" y="2460625"/>
          <p14:tracePt t="23803" x="7056438" y="2430463"/>
          <p14:tracePt t="23815" x="7056438" y="2386013"/>
          <p14:tracePt t="23819" x="7056438" y="2355850"/>
          <p14:tracePt t="23832" x="7072313" y="2311400"/>
          <p14:tracePt t="23836" x="7072313" y="2265363"/>
          <p14:tracePt t="23849" x="7072313" y="2206625"/>
          <p14:tracePt t="23853" x="7086600" y="2160588"/>
          <p14:tracePt t="23866" x="7086600" y="2116138"/>
          <p14:tracePt t="23870" x="7102475" y="2071688"/>
          <p14:tracePt t="23882" x="7102475" y="2025650"/>
          <p14:tracePt t="23885" x="7116763" y="1981200"/>
          <p14:tracePt t="23899" x="7132638" y="1935163"/>
          <p14:tracePt t="23902" x="7146925" y="1906588"/>
          <p14:tracePt t="23915" x="7162800" y="1876425"/>
          <p14:tracePt t="23918" x="7162800" y="1830388"/>
          <p14:tracePt t="23932" x="7177088" y="1800225"/>
          <p14:tracePt t="23937" x="7191375" y="1770063"/>
          <p14:tracePt t="23949" x="7207250" y="1755775"/>
          <p14:tracePt t="23950" x="7221538" y="1725613"/>
          <p14:tracePt t="23956" x="7237413" y="1695450"/>
          <p14:tracePt t="23965" x="7251700" y="1681163"/>
          <p14:tracePt t="23972" x="7267575" y="1651000"/>
          <p14:tracePt t="23982" x="7281863" y="1635125"/>
          <p14:tracePt t="23989" x="7281863" y="1620838"/>
          <p14:tracePt t="23999" x="7297738" y="1604963"/>
          <p14:tracePt t="24005" x="7312025" y="1590675"/>
          <p14:tracePt t="24015" x="7342188" y="1576388"/>
          <p14:tracePt t="24022" x="7356475" y="1560513"/>
          <p14:tracePt t="24032" x="7372350" y="1546225"/>
          <p14:tracePt t="24037" x="7402513" y="1546225"/>
          <p14:tracePt t="24049" x="7416800" y="1530350"/>
          <p14:tracePt t="24053" x="7462838" y="1516063"/>
          <p14:tracePt t="24065" x="7493000" y="1500188"/>
          <p14:tracePt t="24069" x="7537450" y="1500188"/>
          <p14:tracePt t="24082" x="7567613" y="1485900"/>
          <p14:tracePt t="24088" x="7612063" y="1470025"/>
          <p14:tracePt t="24099" x="7658100" y="1470025"/>
          <p14:tracePt t="24102" x="7702550" y="1455738"/>
          <p14:tracePt t="24116" x="7747000" y="1455738"/>
          <p14:tracePt t="24120" x="7793038" y="1439863"/>
          <p14:tracePt t="24132" x="7853363" y="1439863"/>
          <p14:tracePt t="24136" x="7912100" y="1439863"/>
          <p14:tracePt t="24150" x="7958138" y="1439863"/>
          <p14:tracePt t="24151" x="8018463" y="1439863"/>
          <p14:tracePt t="24158" x="8077200" y="1439863"/>
          <p14:tracePt t="24166" x="8153400" y="1425575"/>
          <p14:tracePt t="24174" x="8197850" y="1411288"/>
          <p14:tracePt t="24182" x="8258175" y="1411288"/>
          <p14:tracePt t="24190" x="8348663" y="1395413"/>
          <p14:tracePt t="24199" x="8408988" y="1395413"/>
          <p14:tracePt t="24206" x="8467725" y="1395413"/>
          <p14:tracePt t="24215" x="8528050" y="1395413"/>
          <p14:tracePt t="24223" x="8588375" y="1395413"/>
          <p14:tracePt t="24233" x="8648700" y="1395413"/>
          <p14:tracePt t="24239" x="8709025" y="1395413"/>
          <p14:tracePt t="24248" x="8769350" y="1395413"/>
          <p14:tracePt t="24256" x="8828088" y="1395413"/>
          <p14:tracePt t="24266" x="8888413" y="1395413"/>
          <p14:tracePt t="24272" x="8964613" y="1395413"/>
          <p14:tracePt t="24282" x="9023350" y="1395413"/>
          <p14:tracePt t="24288" x="9099550" y="1395413"/>
          <p14:tracePt t="24299" x="9144000" y="1395413"/>
          <p14:tracePt t="24303" x="9218613" y="1411288"/>
          <p14:tracePt t="24315" x="9264650" y="1425575"/>
          <p14:tracePt t="24320" x="9339263" y="1439863"/>
          <p14:tracePt t="24332" x="9399588" y="1455738"/>
          <p14:tracePt t="24336" x="9459913" y="1470025"/>
          <p14:tracePt t="24348" x="9534525" y="1500188"/>
          <p14:tracePt t="24352" x="9594850" y="1516063"/>
          <p14:tracePt t="24365" x="9655175" y="1530350"/>
          <p14:tracePt t="24368" x="9683750" y="1546225"/>
          <p14:tracePt t="24382" x="9759950" y="1576388"/>
          <p14:tracePt t="24386" x="9790113" y="1576388"/>
          <p14:tracePt t="24399" x="9834563" y="1604963"/>
          <p14:tracePt t="24404" x="9879013" y="1604963"/>
          <p14:tracePt t="24416" x="9909175" y="1620838"/>
          <p14:tracePt t="24421" x="9955213" y="1635125"/>
          <p14:tracePt t="24432" x="9999663" y="1651000"/>
          <p14:tracePt t="24433" x="10029825" y="1665288"/>
          <p14:tracePt t="24441" x="10044113" y="1681163"/>
          <p14:tracePt t="24449" x="10090150" y="1695450"/>
          <p14:tracePt t="24457" x="10120313" y="1711325"/>
          <p14:tracePt t="24466" x="10150475" y="1741488"/>
          <p14:tracePt t="24473" x="10164763" y="1755775"/>
          <p14:tracePt t="24482" x="10194925" y="1770063"/>
          <p14:tracePt t="24489" x="10225088" y="1816100"/>
          <p14:tracePt t="24499" x="10239375" y="1830388"/>
          <p14:tracePt t="24505" x="10285413" y="1876425"/>
          <p14:tracePt t="24515" x="10299700" y="1890713"/>
          <p14:tracePt t="24521" x="10315575" y="1920875"/>
          <p14:tracePt t="24532" x="10345738" y="1951038"/>
          <p14:tracePt t="24538" x="10360025" y="1981200"/>
          <p14:tracePt t="24549" x="10375900" y="1995488"/>
          <p14:tracePt t="24553" x="10390188" y="2025650"/>
          <p14:tracePt t="24565" x="10404475" y="2041525"/>
          <p14:tracePt t="24569" x="10420350" y="2055813"/>
          <p14:tracePt t="24582" x="10420350" y="2071688"/>
          <p14:tracePt t="24586" x="10434638" y="2085975"/>
          <p14:tracePt t="24599" x="10434638" y="2100263"/>
          <p14:tracePt t="24604" x="10450513" y="2100263"/>
          <p14:tracePt t="24616" x="10450513" y="2116138"/>
          <p14:tracePt t="24633" x="10464800" y="2116138"/>
          <p14:tracePt t="24649" x="10464800" y="2130425"/>
          <p14:tracePt t="25208" x="10464800" y="2160588"/>
          <p14:tracePt t="25218" x="10450513" y="2176463"/>
          <p14:tracePt t="25224" x="10434638" y="2206625"/>
          <p14:tracePt t="25233" x="10404475" y="2220913"/>
          <p14:tracePt t="25240" x="10345738" y="2251075"/>
          <p14:tracePt t="25249" x="10299700" y="2265363"/>
          <p14:tracePt t="25256" x="10225088" y="2281238"/>
          <p14:tracePt t="25264" x="10210800" y="2295525"/>
          <p14:tracePt t="25272" x="10150475" y="2295525"/>
          <p14:tracePt t="25280" x="10090150" y="2311400"/>
          <p14:tracePt t="25288" x="9999663" y="2311400"/>
          <p14:tracePt t="25296" x="9969500" y="2311400"/>
          <p14:tracePt t="25304" x="9909175" y="2311400"/>
          <p14:tracePt t="25312" x="9850438" y="2311400"/>
          <p14:tracePt t="25321" x="9774238" y="2311400"/>
          <p14:tracePt t="25328" x="9713913" y="2311400"/>
          <p14:tracePt t="25337" x="9639300" y="2295525"/>
          <p14:tracePt t="25344" x="9564688" y="2281238"/>
          <p14:tracePt t="25353" x="9474200" y="2265363"/>
          <p14:tracePt t="25361" x="9399588" y="2251075"/>
          <p14:tracePt t="25369" x="9294813" y="2220913"/>
          <p14:tracePt t="25377" x="9204325" y="2206625"/>
          <p14:tracePt t="25386" x="9129713" y="2190750"/>
          <p14:tracePt t="25393" x="9039225" y="2176463"/>
          <p14:tracePt t="25401" x="8964613" y="2160588"/>
          <p14:tracePt t="25409" x="8888413" y="2160588"/>
          <p14:tracePt t="25418" x="8858250" y="2160588"/>
          <p14:tracePt t="25425" x="8797925" y="2160588"/>
          <p14:tracePt t="25433" x="8739188" y="2160588"/>
          <p14:tracePt t="25441" x="8709025" y="2160588"/>
          <p14:tracePt t="25450" x="8678863" y="2160588"/>
          <p14:tracePt t="25457" x="8632825" y="2160588"/>
          <p14:tracePt t="25467" x="8618538" y="2160588"/>
          <p14:tracePt t="25474" x="8588375" y="2160588"/>
          <p14:tracePt t="25484" x="8574088" y="2176463"/>
          <p14:tracePt t="25490" x="8558213" y="2190750"/>
          <p14:tracePt t="25499" x="8543925" y="2206625"/>
          <p14:tracePt t="25506" x="8528050" y="2206625"/>
          <p14:tracePt t="25516" x="8513763" y="2220913"/>
          <p14:tracePt t="25522" x="8497888" y="2235200"/>
          <p14:tracePt t="25532" x="8483600" y="2251075"/>
          <p14:tracePt t="25539" x="8483600" y="2265363"/>
          <p14:tracePt t="25549" x="8467725" y="2281238"/>
          <p14:tracePt t="25555" x="8453438" y="2311400"/>
          <p14:tracePt t="25571" x="8437563" y="2341563"/>
          <p14:tracePt t="25582" x="8423275" y="2355850"/>
          <p14:tracePt t="25587" x="8408988" y="2386013"/>
          <p14:tracePt t="25599" x="8393113" y="2400300"/>
          <p14:tracePt t="25603" x="8393113" y="2416175"/>
          <p14:tracePt t="25616" x="8378825" y="2430463"/>
          <p14:tracePt t="25622" x="8362950" y="2460625"/>
          <p14:tracePt t="25633" x="8362950" y="2476500"/>
          <p14:tracePt t="25636" x="8348663" y="2506663"/>
          <p14:tracePt t="25649" x="8332788" y="2520950"/>
          <p14:tracePt t="25655" x="8318500" y="2551113"/>
          <p14:tracePt t="25666" x="8318500" y="2565400"/>
          <p14:tracePt t="25669" x="8302625" y="2595563"/>
          <p14:tracePt t="25683" x="8288338" y="2625725"/>
          <p14:tracePt t="25688" x="8272463" y="2655888"/>
          <p14:tracePt t="25699" x="8272463" y="2671763"/>
          <p14:tracePt t="25702" x="8258175" y="2701925"/>
          <p14:tracePt t="25716" x="8243888" y="2730500"/>
          <p14:tracePt t="25717" x="8243888" y="2746375"/>
          <p14:tracePt t="25724" x="8228013" y="2760663"/>
          <p14:tracePt t="25733" x="8228013" y="2790825"/>
          <p14:tracePt t="25740" x="8228013" y="2806700"/>
          <p14:tracePt t="25750" x="8213725" y="2820988"/>
          <p14:tracePt t="25757" x="8213725" y="2836863"/>
          <p14:tracePt t="25767" x="8213725" y="2851150"/>
          <p14:tracePt t="25773" x="8213725" y="2881313"/>
          <p14:tracePt t="25783" x="8197850" y="2895600"/>
          <p14:tracePt t="25789" x="8197850" y="2911475"/>
          <p14:tracePt t="25805" x="8197850" y="2925763"/>
          <p14:tracePt t="25816" x="8197850" y="2941638"/>
          <p14:tracePt t="25821" x="8197850" y="2955925"/>
          <p14:tracePt t="25838" x="8197850" y="2971800"/>
          <p14:tracePt t="25870" x="8197850" y="2986088"/>
          <p14:tracePt t="26202" x="8197850" y="2971800"/>
          <p14:tracePt t="26234" x="8197850" y="2955925"/>
          <p14:tracePt t="26250" x="8197850" y="2941638"/>
          <p14:tracePt t="26258" x="8197850" y="2925763"/>
          <p14:tracePt t="26267" x="8213725" y="2911475"/>
          <p14:tracePt t="26273" x="8213725" y="2895600"/>
          <p14:tracePt t="26289" x="8213725" y="2881313"/>
          <p14:tracePt t="26300" x="8228013" y="2867025"/>
          <p14:tracePt t="26305" x="8228013" y="2851150"/>
          <p14:tracePt t="26314" x="8228013" y="2836863"/>
          <p14:tracePt t="26322" x="8243888" y="2820988"/>
          <p14:tracePt t="26330" x="8243888" y="2806700"/>
          <p14:tracePt t="26338" x="8258175" y="2790825"/>
          <p14:tracePt t="26346" x="8272463" y="2776538"/>
          <p14:tracePt t="26354" x="8288338" y="2760663"/>
          <p14:tracePt t="26362" x="8288338" y="2746375"/>
          <p14:tracePt t="26370" x="8302625" y="2746375"/>
          <p14:tracePt t="26378" x="8302625" y="2730500"/>
          <p14:tracePt t="26386" x="8318500" y="2730500"/>
          <p14:tracePt t="26394" x="8332788" y="2716213"/>
          <p14:tracePt t="26410" x="8348663" y="2701925"/>
          <p14:tracePt t="26419" x="8362950" y="2701925"/>
          <p14:tracePt t="26435" x="8378825" y="2701925"/>
          <p14:tracePt t="26443" x="8393113" y="2701925"/>
          <p14:tracePt t="26451" x="8408988" y="2686050"/>
          <p14:tracePt t="26467" x="8423275" y="2686050"/>
          <p14:tracePt t="26475" x="8437563" y="2686050"/>
          <p14:tracePt t="26483" x="8453438" y="2686050"/>
          <p14:tracePt t="26491" x="8467725" y="2686050"/>
          <p14:tracePt t="26499" x="8483600" y="2686050"/>
          <p14:tracePt t="26507" x="8497888" y="2686050"/>
          <p14:tracePt t="26516" x="8513763" y="2686050"/>
          <p14:tracePt t="26523" x="8543925" y="2701925"/>
          <p14:tracePt t="26539" x="8558213" y="2716213"/>
          <p14:tracePt t="26548" x="8574088" y="2716213"/>
          <p14:tracePt t="26555" x="8588375" y="2730500"/>
          <p14:tracePt t="26572" x="8604250" y="2730500"/>
          <p14:tracePt t="26582" x="8618538" y="2746375"/>
          <p14:tracePt t="26597" x="8632825" y="2746375"/>
          <p14:tracePt t="26605" x="8632825" y="2760663"/>
          <p14:tracePt t="26612" x="8648700" y="2760663"/>
          <p14:tracePt t="26620" x="8648700" y="2776538"/>
          <p14:tracePt t="26636" x="8648700" y="2790825"/>
          <p14:tracePt t="26645" x="8662988" y="2790825"/>
          <p14:tracePt t="26652" x="8662988" y="2806700"/>
          <p14:tracePt t="26661" x="8678863" y="2820988"/>
          <p14:tracePt t="26677" x="8678863" y="2836863"/>
          <p14:tracePt t="26685" x="8678863" y="2851150"/>
          <p14:tracePt t="26693" x="8693150" y="2851150"/>
          <p14:tracePt t="26701" x="8693150" y="2867025"/>
          <p14:tracePt t="26709" x="8693150" y="2881313"/>
          <p14:tracePt t="26717" x="8709025" y="2895600"/>
          <p14:tracePt t="26725" x="8709025" y="2911475"/>
          <p14:tracePt t="26733" x="8709025" y="2941638"/>
          <p14:tracePt t="26741" x="8723313" y="2955925"/>
          <p14:tracePt t="26749" x="8723313" y="2971800"/>
          <p14:tracePt t="26757" x="8723313" y="2986088"/>
          <p14:tracePt t="26765" x="8723313" y="3016250"/>
          <p14:tracePt t="26774" x="8723313" y="3030538"/>
          <p14:tracePt t="26782" x="8723313" y="3046413"/>
          <p14:tracePt t="26790" x="8723313" y="3060700"/>
          <p14:tracePt t="26799" x="8723313" y="3090863"/>
          <p14:tracePt t="26806" x="8723313" y="3106738"/>
          <p14:tracePt t="26814" x="8723313" y="3121025"/>
          <p14:tracePt t="26822" x="8723313" y="3151188"/>
          <p14:tracePt t="26830" x="8723313" y="3167063"/>
          <p14:tracePt t="26838" x="8709025" y="3195638"/>
          <p14:tracePt t="26846" x="8709025" y="3211513"/>
          <p14:tracePt t="26854" x="8693150" y="3241675"/>
          <p14:tracePt t="26862" x="8693150" y="3271838"/>
          <p14:tracePt t="26870" x="8678863" y="3286125"/>
          <p14:tracePt t="26878" x="8662988" y="3302000"/>
          <p14:tracePt t="26887" x="8662988" y="3332163"/>
          <p14:tracePt t="26894" x="8648700" y="3346450"/>
          <p14:tracePt t="26903" x="8632825" y="3360738"/>
          <p14:tracePt t="26910" x="8632825" y="3376613"/>
          <p14:tracePt t="26919" x="8618538" y="3390900"/>
          <p14:tracePt t="26927" x="8604250" y="3406775"/>
          <p14:tracePt t="26935" x="8604250" y="3421063"/>
          <p14:tracePt t="26943" x="8588375" y="3436938"/>
          <p14:tracePt t="26951" x="8574088" y="3451225"/>
          <p14:tracePt t="26959" x="8574088" y="3467100"/>
          <p14:tracePt t="26967" x="8558213" y="3481388"/>
          <p14:tracePt t="26975" x="8543925" y="3497263"/>
          <p14:tracePt t="26983" x="8528050" y="3511550"/>
          <p14:tracePt t="26991" x="8528050" y="3525838"/>
          <p14:tracePt t="26999" x="8513763" y="3556000"/>
          <p14:tracePt t="27007" x="8497888" y="3571875"/>
          <p14:tracePt t="27016" x="8483600" y="3602038"/>
          <p14:tracePt t="27023" x="8467725" y="3616325"/>
          <p14:tracePt t="27032" x="8453438" y="3646488"/>
          <p14:tracePt t="27040" x="8437563" y="3676650"/>
          <p14:tracePt t="27049" x="8423275" y="3690938"/>
          <p14:tracePt t="27056" x="8408988" y="3721100"/>
          <p14:tracePt t="27065" x="8393113" y="3751263"/>
          <p14:tracePt t="27073" x="8378825" y="3767138"/>
          <p14:tracePt t="27082" x="8378825" y="3797300"/>
          <p14:tracePt t="27089" x="8362950" y="3811588"/>
          <p14:tracePt t="27099" x="8348663" y="3827463"/>
          <p14:tracePt t="27104" x="8348663" y="3841750"/>
          <p14:tracePt t="27115" x="8332788" y="3856038"/>
          <p14:tracePt t="27120" x="8318500" y="3871913"/>
          <p14:tracePt t="27132" x="8318500" y="3886200"/>
          <p14:tracePt t="27137" x="8302625" y="3902075"/>
          <p14:tracePt t="27153" x="8302625" y="3916363"/>
          <p14:tracePt t="27178" x="8288338" y="3932238"/>
          <p14:tracePt t="27574" x="8288338" y="3916363"/>
          <p14:tracePt t="27581" x="8302625" y="3916363"/>
          <p14:tracePt t="27597" x="8302625" y="3902075"/>
          <p14:tracePt t="27606" x="8318500" y="3902075"/>
          <p14:tracePt t="27613" x="8318500" y="3886200"/>
          <p14:tracePt t="27621" x="8332788" y="3871913"/>
          <p14:tracePt t="27629" x="8362950" y="3856038"/>
          <p14:tracePt t="27637" x="8378825" y="3841750"/>
          <p14:tracePt t="27645" x="8408988" y="3811588"/>
          <p14:tracePt t="27653" x="8423275" y="3797300"/>
          <p14:tracePt t="27661" x="8437563" y="3781425"/>
          <p14:tracePt t="27669" x="8467725" y="3751263"/>
          <p14:tracePt t="27677" x="8497888" y="3721100"/>
          <p14:tracePt t="27685" x="8528050" y="3706813"/>
          <p14:tracePt t="27693" x="8558213" y="3676650"/>
          <p14:tracePt t="27702" x="8574088" y="3662363"/>
          <p14:tracePt t="27709" x="8588375" y="3662363"/>
          <p14:tracePt t="27718" x="8618538" y="3646488"/>
          <p14:tracePt t="27726" x="8632825" y="3632200"/>
          <p14:tracePt t="27734" x="8648700" y="3632200"/>
          <p14:tracePt t="27742" x="8662988" y="3616325"/>
          <p14:tracePt t="27751" x="8678863" y="3616325"/>
          <p14:tracePt t="27758" x="8693150" y="3616325"/>
          <p14:tracePt t="27768" x="8709025" y="3616325"/>
          <p14:tracePt t="27774" x="8723313" y="3602038"/>
          <p14:tracePt t="27784" x="8753475" y="3602038"/>
          <p14:tracePt t="27791" x="8769350" y="3602038"/>
          <p14:tracePt t="27801" x="8783638" y="3602038"/>
          <p14:tracePt t="27807" x="8797925" y="3602038"/>
          <p14:tracePt t="27817" x="8813800" y="3602038"/>
          <p14:tracePt t="27823" x="8843963" y="3586163"/>
          <p14:tracePt t="27833" x="8858250" y="3586163"/>
          <p14:tracePt t="27839" x="8888413" y="3586163"/>
          <p14:tracePt t="27850" x="8918575" y="3586163"/>
          <p14:tracePt t="27855" x="8948738" y="3586163"/>
          <p14:tracePt t="27867" x="8978900" y="3586163"/>
          <p14:tracePt t="27871" x="8993188" y="3586163"/>
          <p14:tracePt t="27883" x="9023350" y="3586163"/>
          <p14:tracePt t="27887" x="9053513" y="3586163"/>
          <p14:tracePt t="27901" x="9083675" y="3586163"/>
          <p14:tracePt t="27905" x="9113838" y="3586163"/>
          <p14:tracePt t="27917" x="9129713" y="3586163"/>
          <p14:tracePt t="27921" x="9158288" y="3586163"/>
          <p14:tracePt t="27934" x="9188450" y="3586163"/>
          <p14:tracePt t="27939" x="9218613" y="3602038"/>
          <p14:tracePt t="27950" x="9248775" y="3602038"/>
          <p14:tracePt t="27953" x="9278938" y="3616325"/>
          <p14:tracePt t="27968" x="9309100" y="3632200"/>
          <p14:tracePt t="27972" x="9339263" y="3646488"/>
          <p14:tracePt t="27984" x="9353550" y="3662363"/>
          <p14:tracePt t="27985" x="9383713" y="3662363"/>
          <p14:tracePt t="27992" x="9399588" y="3690938"/>
          <p14:tracePt t="28001" x="9429750" y="3706813"/>
          <p14:tracePt t="28009" x="9444038" y="3721100"/>
          <p14:tracePt t="28017" x="9459913" y="3736975"/>
          <p14:tracePt t="28025" x="9474200" y="3751263"/>
          <p14:tracePt t="28034" x="9490075" y="3767138"/>
          <p14:tracePt t="28041" x="9504363" y="3781425"/>
          <p14:tracePt t="28050" x="9518650" y="3797300"/>
          <p14:tracePt t="28057" x="9548813" y="3827463"/>
          <p14:tracePt t="28067" x="9564688" y="3841750"/>
          <p14:tracePt t="28073" x="9564688" y="3856038"/>
          <p14:tracePt t="28084" x="9578975" y="3871913"/>
          <p14:tracePt t="28090" x="9578975" y="3886200"/>
          <p14:tracePt t="28100" x="9594850" y="3902075"/>
          <p14:tracePt t="28105" x="9594850" y="3916363"/>
          <p14:tracePt t="28118" x="9609138" y="3932238"/>
          <p14:tracePt t="28134" x="9609138" y="3962400"/>
          <p14:tracePt t="28138" x="9609138" y="3990975"/>
          <p14:tracePt t="28151" x="9609138" y="4021138"/>
          <p14:tracePt t="28155" x="9609138" y="4051300"/>
          <p14:tracePt t="28167" x="9609138" y="4111625"/>
          <p14:tracePt t="28172" x="9594850" y="4171950"/>
          <p14:tracePt t="28184" x="9578975" y="4232275"/>
          <p14:tracePt t="28187" x="9534525" y="4306888"/>
          <p14:tracePt t="28201" x="9490075" y="4381500"/>
          <p14:tracePt t="28206" x="9444038" y="4457700"/>
          <p14:tracePt t="28218" x="9383713" y="4562475"/>
          <p14:tracePt t="28224" x="9309100" y="4637088"/>
          <p14:tracePt t="28235" x="9248775" y="4711700"/>
          <p14:tracePt t="28235" x="9188450" y="4786313"/>
          <p14:tracePt t="28243" x="9144000" y="4832350"/>
          <p14:tracePt t="28251" x="9129713" y="4862513"/>
          <p14:tracePt t="28259" x="9053513" y="4937125"/>
          <p14:tracePt t="28268" x="9023350" y="4951413"/>
          <p14:tracePt t="28275" x="8964613" y="4997450"/>
          <p14:tracePt t="28285" x="8934450" y="5027613"/>
          <p14:tracePt t="28291" x="8888413" y="5057775"/>
          <p14:tracePt t="28300" x="8858250" y="5087938"/>
          <p14:tracePt t="28307" x="8828088" y="5102225"/>
          <p14:tracePt t="28317" x="8797925" y="5116513"/>
          <p14:tracePt t="28323" x="8783638" y="5132388"/>
          <p14:tracePt t="28333" x="8753475" y="5146675"/>
          <p14:tracePt t="28339" x="8723313" y="5162550"/>
          <p14:tracePt t="28350" x="8709025" y="5162550"/>
          <p14:tracePt t="28356" x="8693150" y="5176838"/>
          <p14:tracePt t="28367" x="8678863" y="5192713"/>
          <p14:tracePt t="28372" x="8662988" y="5192713"/>
          <p14:tracePt t="28384" x="8648700" y="5192713"/>
          <p14:tracePt t="28389" x="8632825" y="5207000"/>
          <p14:tracePt t="28401" x="8618538" y="5207000"/>
          <p14:tracePt t="28406" x="8604250" y="5222875"/>
          <p14:tracePt t="28417" x="8588375" y="5237163"/>
          <p14:tracePt t="28423" x="8574088" y="5237163"/>
          <p14:tracePt t="28434" x="8558213" y="5253038"/>
          <p14:tracePt t="28438" x="8543925" y="5253038"/>
          <p14:tracePt t="28451" x="8528050" y="5267325"/>
          <p14:tracePt t="28456" x="8513763" y="5267325"/>
          <p14:tracePt t="28468" x="8497888" y="5281613"/>
          <p14:tracePt t="28473" x="8483600" y="5281613"/>
          <p14:tracePt t="28484" x="8467725" y="5297488"/>
          <p14:tracePt t="28493" x="8453438" y="5311775"/>
          <p14:tracePt t="28509" x="8437563" y="5311775"/>
          <p14:tracePt t="28518" x="8437563" y="5327650"/>
          <p14:tracePt t="28535" x="8423275" y="5327650"/>
          <p14:tracePt t="30617" x="8423275" y="5341938"/>
          <p14:tracePt t="30624" x="8423275" y="5357813"/>
          <p14:tracePt t="30632" x="8423275" y="5372100"/>
          <p14:tracePt t="30640" x="8423275" y="5387975"/>
          <p14:tracePt t="30648" x="8423275" y="5418138"/>
          <p14:tracePt t="30656" x="8408988" y="5446713"/>
          <p14:tracePt t="30664" x="8408988" y="5476875"/>
          <p14:tracePt t="30672" x="8408988" y="5492750"/>
          <p14:tracePt t="30680" x="8408988" y="5522913"/>
          <p14:tracePt t="30688" x="8393113" y="5537200"/>
          <p14:tracePt t="30697" x="8393113" y="5553075"/>
          <p14:tracePt t="30705" x="8378825" y="5581650"/>
          <p14:tracePt t="30713" x="8362950" y="5597525"/>
          <p14:tracePt t="30720" x="8362950" y="5611813"/>
          <p14:tracePt t="30729" x="8362950" y="5627688"/>
          <p14:tracePt t="30737" x="8348663" y="5641975"/>
          <p14:tracePt t="30745" x="8348663" y="5657850"/>
          <p14:tracePt t="30753" x="8332788" y="5657850"/>
          <p14:tracePt t="30761" x="8332788" y="5672138"/>
          <p14:tracePt t="30778" x="8318500" y="5688013"/>
          <p14:tracePt t="30794" x="8302625" y="5688013"/>
          <p14:tracePt t="30802" x="8302625" y="5702300"/>
          <p14:tracePt t="30810" x="8288338" y="5702300"/>
          <p14:tracePt t="30817" x="8288338" y="5718175"/>
          <p14:tracePt t="30826" x="8272463" y="5732463"/>
          <p14:tracePt t="30834" x="8258175" y="5746750"/>
          <p14:tracePt t="30842" x="8243888" y="5762625"/>
          <p14:tracePt t="30850" x="8243888" y="5792788"/>
          <p14:tracePt t="30858" x="8228013" y="5807075"/>
          <p14:tracePt t="30867" x="8228013" y="5822950"/>
          <p14:tracePt t="30874" x="8213725" y="5853113"/>
          <p14:tracePt t="30882" x="8197850" y="5867400"/>
          <p14:tracePt t="30891" x="8197850" y="5883275"/>
          <p14:tracePt t="30898" x="8197850" y="5911850"/>
          <p14:tracePt t="30906" x="8183563" y="5927725"/>
          <p14:tracePt t="30914" x="8183563" y="5957888"/>
          <p14:tracePt t="30923" x="8167688" y="5972175"/>
          <p14:tracePt t="30930" x="8167688" y="5988050"/>
          <p14:tracePt t="30939" x="8167688" y="6002338"/>
          <p14:tracePt t="30946" x="8167688" y="6018213"/>
          <p14:tracePt t="30955" x="8153400" y="6018213"/>
          <p14:tracePt t="30963" x="8153400" y="6032500"/>
          <p14:tracePt t="30979" x="8153400" y="6048375"/>
          <p14:tracePt t="30987" x="8153400" y="6062663"/>
          <p14:tracePt t="30995" x="8153400" y="6076950"/>
          <p14:tracePt t="31012" x="8153400" y="6092825"/>
          <p14:tracePt t="31020" x="8137525" y="6122988"/>
          <p14:tracePt t="31027" x="8137525" y="6137275"/>
          <p14:tracePt t="31036" x="8137525" y="6167438"/>
          <p14:tracePt t="31043" x="8137525" y="6183313"/>
          <p14:tracePt t="31051" x="8137525" y="6197600"/>
          <p14:tracePt t="31059" x="8137525" y="6213475"/>
          <p14:tracePt t="31068" x="8137525" y="6227763"/>
          <p14:tracePt t="31076" x="8137525" y="6242050"/>
          <p14:tracePt t="31084" x="8137525" y="6257925"/>
          <p14:tracePt t="31092" x="8137525" y="6272213"/>
          <p14:tracePt t="31108" x="8123238" y="6288088"/>
          <p14:tracePt t="31117" x="8123238" y="6302375"/>
          <p14:tracePt t="31124" x="8123238" y="6332538"/>
          <p14:tracePt t="31133" x="8107363" y="6362700"/>
          <p14:tracePt t="32078" x="8077200" y="6378575"/>
          <p14:tracePt t="32086" x="8032750" y="6407150"/>
          <p14:tracePt t="32093" x="7988300" y="6437313"/>
          <p14:tracePt t="32101" x="7927975" y="6467475"/>
          <p14:tracePt t="32109" x="7867650" y="6497638"/>
          <p14:tracePt t="32118" x="7793038" y="6542088"/>
          <p14:tracePt t="32126" x="7747000" y="6572250"/>
          <p14:tracePt t="32134" x="7672388" y="6618288"/>
          <p14:tracePt t="32142" x="7612063" y="6648450"/>
          <p14:tracePt t="32150" x="7551738" y="6678613"/>
          <p14:tracePt t="32157" x="7493000" y="6707188"/>
          <p14:tracePt t="32167" x="7432675" y="6737350"/>
          <p14:tracePt t="32173" x="7372350" y="6767513"/>
          <p14:tracePt t="32184" x="7297738" y="6797675"/>
          <p14:tracePt t="32190" x="7237413" y="6813550"/>
          <p14:tracePt t="32199" x="7146925" y="6827838"/>
          <p14:tracePt t="32206" x="7056438" y="6827838"/>
          <p14:tracePt t="32215" x="6877050" y="6843713"/>
          <p14:tracePt t="32222" x="6742113" y="6843713"/>
          <p14:tracePt t="32230" x="6577013" y="6843713"/>
          <p14:tracePt t="32238" x="6426200" y="6843713"/>
          <p14:tracePt t="32247" x="6216650" y="6843713"/>
          <p14:tracePt t="32255" x="6021388" y="6797675"/>
          <p14:tracePt t="32263" x="5810250" y="6737350"/>
          <p14:tracePt t="32271" x="5584825" y="6692900"/>
          <p14:tracePt t="32279" x="5389563" y="6602413"/>
          <p14:tracePt t="32287" x="5195888" y="6527800"/>
          <p14:tracePt t="32295" x="5000625" y="6423025"/>
          <p14:tracePt t="32303" x="4940300" y="6378575"/>
          <p14:tracePt t="32311" x="4789488" y="6302375"/>
          <p14:tracePt t="32319" x="4684713" y="6227763"/>
          <p14:tracePt t="32327" x="4579938" y="6153150"/>
          <p14:tracePt t="32335" x="4549775" y="6122988"/>
          <p14:tracePt t="32343" x="4503738" y="6076950"/>
          <p14:tracePt t="32351" x="4445000" y="6032500"/>
          <p14:tracePt t="32360" x="4414838" y="5988050"/>
          <p14:tracePt t="32950" x="4384675" y="5988050"/>
          <p14:tracePt t="32958" x="4338638" y="5988050"/>
          <p14:tracePt t="32966" x="4308475" y="5988050"/>
          <p14:tracePt t="32973" x="4264025" y="5988050"/>
          <p14:tracePt t="32981" x="4219575" y="5972175"/>
          <p14:tracePt t="32991" x="4189413" y="5957888"/>
          <p14:tracePt t="32997" x="4114800" y="5942013"/>
          <p14:tracePt t="33005" x="3978275" y="5897563"/>
          <p14:tracePt t="33013" x="3873500" y="5837238"/>
          <p14:tracePt t="33021" x="3768725" y="5776913"/>
          <p14:tracePt t="33029" x="3648075" y="5732463"/>
          <p14:tracePt t="33037" x="3587750" y="5688013"/>
          <p14:tracePt t="33045" x="3482975" y="5627688"/>
          <p14:tracePt t="33054" x="3394075" y="5567363"/>
          <p14:tracePt t="33061" x="3303588" y="5522913"/>
          <p14:tracePt t="33069" x="3243263" y="5476875"/>
          <p14:tracePt t="33078" x="3213100" y="5446713"/>
          <p14:tracePt t="33085" x="3168650" y="5418138"/>
          <p14:tracePt t="33094" x="3122613" y="5387975"/>
          <p14:tracePt t="33102" x="3092450" y="5357813"/>
          <p14:tracePt t="33110" x="3078163" y="5341938"/>
          <p14:tracePt t="33118" x="3048000" y="5327650"/>
          <p14:tracePt t="33126" x="3048000" y="5311775"/>
          <p14:tracePt t="33134" x="3048000" y="5297488"/>
          <p14:tracePt t="33142" x="3033713" y="5297488"/>
          <p14:tracePt t="33150" x="3033713" y="5281613"/>
          <p14:tracePt t="33159" x="3033713" y="5267325"/>
          <p14:tracePt t="33167" x="3017838" y="5253038"/>
          <p14:tracePt t="33175" x="3017838" y="5237163"/>
          <p14:tracePt t="33183" x="3017838" y="5222875"/>
          <p14:tracePt t="33191" x="3017838" y="5192713"/>
          <p14:tracePt t="33199" x="3017838" y="5176838"/>
          <p14:tracePt t="33207" x="3017838" y="5146675"/>
          <p14:tracePt t="33215" x="3017838" y="5116513"/>
          <p14:tracePt t="33223" x="3017838" y="5087938"/>
          <p14:tracePt t="33231" x="3017838" y="5041900"/>
          <p14:tracePt t="33239" x="3017838" y="5027613"/>
          <p14:tracePt t="33247" x="3017838" y="4997450"/>
          <p14:tracePt t="33257" x="3017838" y="4967288"/>
          <p14:tracePt t="33264" x="3017838" y="4951413"/>
          <p14:tracePt t="33272" x="3017838" y="4937125"/>
          <p14:tracePt t="33289" x="3017838" y="4922838"/>
          <p14:tracePt t="33312" x="3017838" y="4906963"/>
          <p14:tracePt t="33338" x="3017838" y="4892675"/>
          <p14:tracePt t="33355" x="3003550" y="4892675"/>
          <p14:tracePt t="33531" x="3003550" y="4906963"/>
          <p14:tracePt t="33539" x="3003550" y="4922838"/>
          <p14:tracePt t="33547" x="3003550" y="4937125"/>
          <p14:tracePt t="33555" x="3003550" y="4951413"/>
          <p14:tracePt t="33562" x="3003550" y="4967288"/>
          <p14:tracePt t="33571" x="3003550" y="4981575"/>
          <p14:tracePt t="33588" x="3003550" y="4997450"/>
          <p14:tracePt t="33603" x="3003550" y="5011738"/>
          <p14:tracePt t="33612" x="3003550" y="5027613"/>
          <p14:tracePt t="33619" x="3003550" y="5041900"/>
          <p14:tracePt t="33635" x="3003550" y="5057775"/>
          <p14:tracePt t="33651" x="3003550" y="5072063"/>
          <p14:tracePt t="33668" x="3003550" y="5087938"/>
          <p14:tracePt t="33692" x="3003550" y="5102225"/>
          <p14:tracePt t="33707" x="3003550" y="5116513"/>
          <p14:tracePt t="34725" x="3003550" y="5087938"/>
          <p14:tracePt t="34733" x="3003550" y="5072063"/>
          <p14:tracePt t="34741" x="3003550" y="5041900"/>
          <p14:tracePt t="34749" x="3003550" y="5011738"/>
          <p14:tracePt t="34757" x="3003550" y="4951413"/>
          <p14:tracePt t="34765" x="3003550" y="4892675"/>
          <p14:tracePt t="34774" x="3003550" y="4816475"/>
          <p14:tracePt t="34781" x="3003550" y="4727575"/>
          <p14:tracePt t="34789" x="3003550" y="4651375"/>
          <p14:tracePt t="34797" x="3003550" y="4637088"/>
          <p14:tracePt t="34805" x="3003550" y="4562475"/>
          <p14:tracePt t="34813" x="3003550" y="4516438"/>
          <p14:tracePt t="34821" x="3003550" y="4471988"/>
          <p14:tracePt t="34830" x="3003550" y="4427538"/>
          <p14:tracePt t="34838" x="3003550" y="4397375"/>
          <p14:tracePt t="34846" x="3003550" y="4367213"/>
          <p14:tracePt t="34854" x="3003550" y="4351338"/>
          <p14:tracePt t="34862" x="3003550" y="4337050"/>
          <p14:tracePt t="34870" x="3003550" y="4321175"/>
          <p14:tracePt t="34886" x="3003550" y="4306888"/>
          <p14:tracePt t="34895" x="3003550" y="4292600"/>
          <p14:tracePt t="34911" x="3003550" y="4276725"/>
          <p14:tracePt t="34927" x="3003550" y="4262438"/>
          <p14:tracePt t="34935" x="3017838" y="4262438"/>
          <p14:tracePt t="34960" x="3017838" y="4246563"/>
          <p14:tracePt t="35186" x="3017838" y="4262438"/>
          <p14:tracePt t="35193" x="3017838" y="4276725"/>
          <p14:tracePt t="35201" x="3017838" y="4292600"/>
          <p14:tracePt t="35209" x="3017838" y="4306888"/>
          <p14:tracePt t="35217" x="3017838" y="4321175"/>
          <p14:tracePt t="35225" x="3017838" y="4351338"/>
          <p14:tracePt t="35233" x="3017838" y="4411663"/>
          <p14:tracePt t="35241" x="3017838" y="4441825"/>
          <p14:tracePt t="35249" x="3017838" y="4457700"/>
          <p14:tracePt t="35258" x="3017838" y="4516438"/>
          <p14:tracePt t="35265" x="3017838" y="4562475"/>
          <p14:tracePt t="35273" x="3017838" y="4606925"/>
          <p14:tracePt t="35282" x="3017838" y="4637088"/>
          <p14:tracePt t="35290" x="3017838" y="4697413"/>
          <p14:tracePt t="35298" x="3017838" y="4727575"/>
          <p14:tracePt t="35306" x="3017838" y="4772025"/>
          <p14:tracePt t="35314" x="3017838" y="4802188"/>
          <p14:tracePt t="35322" x="3017838" y="4832350"/>
          <p14:tracePt t="35330" x="3017838" y="4876800"/>
          <p14:tracePt t="35338" x="3017838" y="4892675"/>
          <p14:tracePt t="35346" x="3017838" y="4937125"/>
          <p14:tracePt t="35355" x="3033713" y="4967288"/>
          <p14:tracePt t="35363" x="3033713" y="4997450"/>
          <p14:tracePt t="35371" x="3048000" y="5027613"/>
          <p14:tracePt t="35378" x="3048000" y="5057775"/>
          <p14:tracePt t="35387" x="3048000" y="5087938"/>
          <p14:tracePt t="35394" x="3048000" y="5116513"/>
          <p14:tracePt t="35403" x="3062288" y="5132388"/>
          <p14:tracePt t="35410" x="3078163" y="5162550"/>
          <p14:tracePt t="35419" x="3078163" y="5192713"/>
          <p14:tracePt t="35427" x="3078163" y="5222875"/>
          <p14:tracePt t="35435" x="3092450" y="5253038"/>
          <p14:tracePt t="35443" x="3092450" y="5281613"/>
          <p14:tracePt t="35451" x="3108325" y="5327650"/>
          <p14:tracePt t="35459" x="3108325" y="5341938"/>
          <p14:tracePt t="35467" x="3122613" y="5372100"/>
          <p14:tracePt t="35475" x="3122613" y="5418138"/>
          <p14:tracePt t="35484" x="3122613" y="5446713"/>
          <p14:tracePt t="35492" x="3138488" y="5476875"/>
          <p14:tracePt t="35499" x="3152775" y="5507038"/>
          <p14:tracePt t="35508" x="3152775" y="5537200"/>
          <p14:tracePt t="35516" x="3152775" y="5567363"/>
          <p14:tracePt t="35524" x="3168650" y="5581650"/>
          <p14:tracePt t="35532" x="3168650" y="5611813"/>
          <p14:tracePt t="35540" x="3168650" y="5627688"/>
          <p14:tracePt t="35548" x="3168650" y="5641975"/>
          <p14:tracePt t="35556" x="3182938" y="5657850"/>
          <p14:tracePt t="35564" x="3182938" y="5672138"/>
          <p14:tracePt t="35572" x="3182938" y="5688013"/>
          <p14:tracePt t="35605" x="3182938" y="5702300"/>
          <p14:tracePt t="36105" x="3182938" y="5688013"/>
          <p14:tracePt t="36122" x="3182938" y="5672138"/>
          <p14:tracePt t="36129" x="3182938" y="5657850"/>
          <p14:tracePt t="36138" x="3182938" y="5627688"/>
          <p14:tracePt t="36145" x="3182938" y="5597525"/>
          <p14:tracePt t="36153" x="3198813" y="5567363"/>
          <p14:tracePt t="36161" x="3227388" y="5522913"/>
          <p14:tracePt t="36169" x="3243263" y="5476875"/>
          <p14:tracePt t="36177" x="3273425" y="5418138"/>
          <p14:tracePt t="36185" x="3303588" y="5357813"/>
          <p14:tracePt t="36193" x="3333750" y="5281613"/>
          <p14:tracePt t="36201" x="3394075" y="5176838"/>
          <p14:tracePt t="36210" x="3422650" y="5087938"/>
          <p14:tracePt t="36217" x="3498850" y="4981575"/>
          <p14:tracePt t="36226" x="3543300" y="4892675"/>
          <p14:tracePt t="36234" x="3603625" y="4786313"/>
          <p14:tracePt t="36242" x="3663950" y="4711700"/>
          <p14:tracePt t="36250" x="3724275" y="4606925"/>
          <p14:tracePt t="36259" x="3783013" y="4532313"/>
          <p14:tracePt t="36266" x="3843338" y="4457700"/>
          <p14:tracePt t="36275" x="3889375" y="4397375"/>
          <p14:tracePt t="36282" x="3933825" y="4337050"/>
          <p14:tracePt t="36291" x="3963988" y="4321175"/>
          <p14:tracePt t="36299" x="3994150" y="4276725"/>
          <p14:tracePt t="36307" x="4024313" y="4246563"/>
          <p14:tracePt t="36315" x="4054475" y="4216400"/>
          <p14:tracePt t="36323" x="4084638" y="4186238"/>
          <p14:tracePt t="36331" x="4098925" y="4156075"/>
          <p14:tracePt t="36339" x="4114800" y="4141788"/>
          <p14:tracePt t="36347" x="4129088" y="4111625"/>
          <p14:tracePt t="36356" x="4159250" y="4097338"/>
          <p14:tracePt t="36363" x="4173538" y="4081463"/>
          <p14:tracePt t="36372" x="4189413" y="4067175"/>
          <p14:tracePt t="36379" x="4203700" y="4051300"/>
          <p14:tracePt t="36389" x="4219575" y="4037013"/>
          <p14:tracePt t="36396" x="4233863" y="4021138"/>
          <p14:tracePt t="36405" x="4249738" y="4021138"/>
          <p14:tracePt t="36412" x="4264025" y="4006850"/>
          <p14:tracePt t="36421" x="4294188" y="3990975"/>
          <p14:tracePt t="36428" x="4308475" y="3990975"/>
          <p14:tracePt t="36438" x="4324350" y="3976688"/>
          <p14:tracePt t="36444" x="4338638" y="3962400"/>
          <p14:tracePt t="36454" x="4368800" y="3962400"/>
          <p14:tracePt t="36460" x="4384675" y="3946525"/>
          <p14:tracePt t="36471" x="4398963" y="3946525"/>
          <p14:tracePt t="36477" x="4429125" y="3932238"/>
          <p14:tracePt t="36488" x="4445000" y="3932238"/>
          <p14:tracePt t="36493" x="4475163" y="3932238"/>
          <p14:tracePt t="36504" x="4503738" y="3932238"/>
          <p14:tracePt t="36509" x="4519613" y="3932238"/>
          <p14:tracePt t="36522" x="4549775" y="3932238"/>
          <p14:tracePt t="36527" x="4579938" y="3932238"/>
          <p14:tracePt t="36538" x="4610100" y="3932238"/>
          <p14:tracePt t="36541" x="4640263" y="3932238"/>
          <p14:tracePt t="36555" x="4654550" y="3932238"/>
          <p14:tracePt t="36558" x="4684713" y="3946525"/>
          <p14:tracePt t="36572" x="4714875" y="3962400"/>
          <p14:tracePt t="36577" x="4729163" y="3976688"/>
          <p14:tracePt t="36588" x="4745038" y="4006850"/>
          <p14:tracePt t="36591" x="4759325" y="4021138"/>
          <p14:tracePt t="36605" x="4775200" y="4037013"/>
          <p14:tracePt t="36609" x="4789488" y="4051300"/>
          <p14:tracePt t="36621" x="4789488" y="4067175"/>
          <p14:tracePt t="36625" x="4805363" y="4081463"/>
          <p14:tracePt t="36639" x="4805363" y="4097338"/>
          <p14:tracePt t="36640" x="4805363" y="4127500"/>
          <p14:tracePt t="36646" x="4805363" y="4171950"/>
          <p14:tracePt t="36655" x="4805363" y="4202113"/>
          <p14:tracePt t="36662" x="4805363" y="4246563"/>
          <p14:tracePt t="36671" x="4805363" y="4276725"/>
          <p14:tracePt t="36678" x="4805363" y="4351338"/>
          <p14:tracePt t="36688" x="4805363" y="4367213"/>
          <p14:tracePt t="36695" x="4805363" y="4411663"/>
          <p14:tracePt t="36705" x="4805363" y="4457700"/>
          <p14:tracePt t="36711" x="4805363" y="4516438"/>
          <p14:tracePt t="36722" x="4805363" y="4532313"/>
          <p14:tracePt t="36727" x="4789488" y="4576763"/>
          <p14:tracePt t="36738" x="4789488" y="4592638"/>
          <p14:tracePt t="36743" x="4775200" y="4637088"/>
          <p14:tracePt t="36755" x="4775200" y="4667250"/>
          <p14:tracePt t="36759" x="4759325" y="4697413"/>
          <p14:tracePt t="36771" x="4759325" y="4727575"/>
          <p14:tracePt t="36775" x="4759325" y="4757738"/>
          <p14:tracePt t="36788" x="4759325" y="4802188"/>
          <p14:tracePt t="36793" x="4745038" y="4832350"/>
          <p14:tracePt t="36804" x="4745038" y="4862513"/>
          <p14:tracePt t="36808" x="4745038" y="4892675"/>
          <p14:tracePt t="36822" x="4745038" y="4922838"/>
          <p14:tracePt t="36825" x="4745038" y="4937125"/>
          <p14:tracePt t="36838" x="4745038" y="4967288"/>
          <p14:tracePt t="36843" x="4745038" y="4997450"/>
          <p14:tracePt t="36855" x="4745038" y="5027613"/>
          <p14:tracePt t="36857" x="4745038" y="5057775"/>
          <p14:tracePt t="36864" x="4745038" y="5087938"/>
          <p14:tracePt t="36873" x="4745038" y="5116513"/>
          <p14:tracePt t="36880" x="4745038" y="5146675"/>
          <p14:tracePt t="36888" x="4745038" y="5176838"/>
          <p14:tracePt t="36896" x="4745038" y="5207000"/>
          <p14:tracePt t="36906" x="4745038" y="5267325"/>
          <p14:tracePt t="36912" x="4745038" y="5281613"/>
          <p14:tracePt t="36922" x="4745038" y="5327650"/>
          <p14:tracePt t="36929" x="4745038" y="5372100"/>
          <p14:tracePt t="36938" x="4745038" y="5387975"/>
          <p14:tracePt t="36945" x="4745038" y="5432425"/>
          <p14:tracePt t="36954" x="4745038" y="5462588"/>
          <p14:tracePt t="36961" x="4745038" y="5476875"/>
          <p14:tracePt t="36972" x="4745038" y="5492750"/>
          <p14:tracePt t="36977" x="4745038" y="5507038"/>
          <p14:tracePt t="36988" x="4729163" y="5522913"/>
          <p14:tracePt t="36993" x="4729163" y="5537200"/>
          <p14:tracePt t="37004" x="4729163" y="5553075"/>
          <p14:tracePt t="37017" x="4729163" y="5567363"/>
          <p14:tracePt t="37042" x="4729163" y="5581650"/>
          <p14:tracePt t="37107" x="4729163" y="5597525"/>
          <p14:tracePt t="37365" x="4729163" y="5581650"/>
          <p14:tracePt t="37454" x="4729163" y="5567363"/>
          <p14:tracePt t="37471" x="4714875" y="5553075"/>
          <p14:tracePt t="37477" x="4714875" y="5537200"/>
          <p14:tracePt t="37486" x="4699000" y="5537200"/>
          <p14:tracePt t="37493" x="4699000" y="5522913"/>
          <p14:tracePt t="37502" x="4684713" y="5507038"/>
          <p14:tracePt t="37509" x="4668838" y="5492750"/>
          <p14:tracePt t="37518" x="4668838" y="5476875"/>
          <p14:tracePt t="37526" x="4654550" y="5462588"/>
          <p14:tracePt t="37534" x="4640263" y="5432425"/>
          <p14:tracePt t="37542" x="4640263" y="5418138"/>
          <p14:tracePt t="37550" x="4624388" y="5402263"/>
          <p14:tracePt t="37558" x="4624388" y="5372100"/>
          <p14:tracePt t="37566" x="4610100" y="5357813"/>
          <p14:tracePt t="37575" x="4610100" y="5341938"/>
          <p14:tracePt t="37582" x="4594225" y="5311775"/>
          <p14:tracePt t="37591" x="4594225" y="5297488"/>
          <p14:tracePt t="37598" x="4594225" y="5267325"/>
          <p14:tracePt t="37608" x="4579938" y="5237163"/>
          <p14:tracePt t="37615" x="4579938" y="5207000"/>
          <p14:tracePt t="37624" x="4579938" y="5176838"/>
          <p14:tracePt t="37631" x="4579938" y="5146675"/>
          <p14:tracePt t="37642" x="4579938" y="5102225"/>
          <p14:tracePt t="37647" x="4579938" y="5072063"/>
          <p14:tracePt t="37658" x="4579938" y="5041900"/>
          <p14:tracePt t="37663" x="4579938" y="4981575"/>
          <p14:tracePt t="37675" x="4579938" y="4951413"/>
          <p14:tracePt t="37679" x="4579938" y="4922838"/>
          <p14:tracePt t="37691" x="4579938" y="4876800"/>
          <p14:tracePt t="37695" x="4610100" y="4832350"/>
          <p14:tracePt t="37708" x="4624388" y="4786313"/>
          <p14:tracePt t="37713" x="4654550" y="4757738"/>
          <p14:tracePt t="37725" x="4668838" y="4711700"/>
          <p14:tracePt t="37730" x="4714875" y="4651375"/>
          <p14:tracePt t="37741" x="4729163" y="4622800"/>
          <p14:tracePt t="37744" x="4775200" y="4576763"/>
          <p14:tracePt t="37758" x="4819650" y="4516438"/>
          <p14:tracePt t="37762" x="4849813" y="4486275"/>
          <p14:tracePt t="37775" x="4894263" y="4427538"/>
          <p14:tracePt t="37778" x="4940300" y="4397375"/>
          <p14:tracePt t="37792" x="4984750" y="4351338"/>
          <p14:tracePt t="37793" x="5029200" y="4306888"/>
          <p14:tracePt t="37801" x="5059363" y="4276725"/>
          <p14:tracePt t="37809" x="5119688" y="4246563"/>
          <p14:tracePt t="37816" x="5165725" y="4202113"/>
          <p14:tracePt t="37826" x="5210175" y="4186238"/>
          <p14:tracePt t="37833" x="5254625" y="4156075"/>
          <p14:tracePt t="37843" x="5284788" y="4141788"/>
          <p14:tracePt t="37849" x="5360988" y="4111625"/>
          <p14:tracePt t="37858" x="5389563" y="4097338"/>
          <p14:tracePt t="37865" x="5419725" y="4081463"/>
          <p14:tracePt t="37874" x="5465763" y="4067175"/>
          <p14:tracePt t="37881" x="5510213" y="4051300"/>
          <p14:tracePt t="37891" x="5556250" y="4051300"/>
          <p14:tracePt t="37897" x="5600700" y="4037013"/>
          <p14:tracePt t="37908" x="5645150" y="4021138"/>
          <p14:tracePt t="37913" x="5691188" y="4006850"/>
          <p14:tracePt t="37925" x="5721350" y="4006850"/>
          <p14:tracePt t="37930" x="5765800" y="3990975"/>
          <p14:tracePt t="37942" x="5810250" y="3990975"/>
          <p14:tracePt t="37946" x="5840413" y="3990975"/>
          <p14:tracePt t="37958" x="5886450" y="3990975"/>
          <p14:tracePt t="37962" x="5930900" y="3990975"/>
          <p14:tracePt t="37975" x="5975350" y="3990975"/>
          <p14:tracePt t="37979" x="6005513" y="3990975"/>
          <p14:tracePt t="37992" x="6035675" y="3990975"/>
          <p14:tracePt t="37997" x="6065838" y="3990975"/>
          <p14:tracePt t="38008" x="6081713" y="3990975"/>
          <p14:tracePt t="38012" x="6096000" y="4006850"/>
          <p14:tracePt t="38025" x="6110288" y="4021138"/>
          <p14:tracePt t="38030" x="6126163" y="4037013"/>
          <p14:tracePt t="38041" x="6140450" y="4037013"/>
          <p14:tracePt t="38044" x="6156325" y="4051300"/>
          <p14:tracePt t="38059" x="6156325" y="4067175"/>
          <p14:tracePt t="38060" x="6170613" y="4081463"/>
          <p14:tracePt t="38067" x="6170613" y="4097338"/>
          <p14:tracePt t="38075" x="6170613" y="4111625"/>
          <p14:tracePt t="38082" x="6186488" y="4141788"/>
          <p14:tracePt t="38093" x="6186488" y="4156075"/>
          <p14:tracePt t="38099" x="6186488" y="4186238"/>
          <p14:tracePt t="38110" x="6200775" y="4216400"/>
          <p14:tracePt t="38115" x="6200775" y="4232275"/>
          <p14:tracePt t="38124" x="6200775" y="4262438"/>
          <p14:tracePt t="38131" x="6216650" y="4321175"/>
          <p14:tracePt t="38141" x="6216650" y="4351338"/>
          <p14:tracePt t="38148" x="6230938" y="4381500"/>
          <p14:tracePt t="38158" x="6246813" y="4411663"/>
          <p14:tracePt t="38163" x="6261100" y="4457700"/>
          <p14:tracePt t="38174" x="6291263" y="4486275"/>
          <p14:tracePt t="38179" x="6305550" y="4532313"/>
          <p14:tracePt t="38191" x="6335713" y="4562475"/>
          <p14:tracePt t="38195" x="6365875" y="4606925"/>
          <p14:tracePt t="38208" x="6381750" y="4651375"/>
          <p14:tracePt t="38212" x="6396038" y="4697413"/>
          <p14:tracePt t="38225" x="6411913" y="4741863"/>
          <p14:tracePt t="38228" x="6411913" y="4802188"/>
          <p14:tracePt t="38241" x="6426200" y="4862513"/>
          <p14:tracePt t="38244" x="6426200" y="4906963"/>
          <p14:tracePt t="38258" x="6442075" y="4937125"/>
          <p14:tracePt t="38265" x="6442075" y="5027613"/>
          <p14:tracePt t="38275" x="6442075" y="5041900"/>
          <p14:tracePt t="38278" x="6442075" y="5116513"/>
          <p14:tracePt t="38292" x="6442075" y="5146675"/>
          <p14:tracePt t="38296" x="6442075" y="5192713"/>
          <p14:tracePt t="38309" x="6442075" y="5237163"/>
          <p14:tracePt t="38313" x="6442075" y="5281613"/>
          <p14:tracePt t="38326" x="6442075" y="5297488"/>
          <p14:tracePt t="38330" x="6442075" y="5327650"/>
          <p14:tracePt t="38342" x="6442075" y="5357813"/>
          <p14:tracePt t="38343" x="6442075" y="5387975"/>
          <p14:tracePt t="38349" x="6442075" y="5418138"/>
          <p14:tracePt t="38359" x="6426200" y="5446713"/>
          <p14:tracePt t="38365" x="6426200" y="5476875"/>
          <p14:tracePt t="38375" x="6426200" y="5492750"/>
          <p14:tracePt t="38382" x="6411913" y="5553075"/>
          <p14:tracePt t="40570" x="6381750" y="5553075"/>
          <p14:tracePt t="40578" x="6365875" y="5553075"/>
          <p14:tracePt t="40586" x="6335713" y="5553075"/>
          <p14:tracePt t="40594" x="6291263" y="5553075"/>
          <p14:tracePt t="40602" x="6261100" y="5553075"/>
          <p14:tracePt t="40610" x="6200775" y="5553075"/>
          <p14:tracePt t="40618" x="6126163" y="5553075"/>
          <p14:tracePt t="40626" x="5991225" y="5537200"/>
          <p14:tracePt t="40634" x="5870575" y="5507038"/>
          <p14:tracePt t="40642" x="5735638" y="5462588"/>
          <p14:tracePt t="40650" x="5584825" y="5387975"/>
          <p14:tracePt t="40658" x="5435600" y="5297488"/>
          <p14:tracePt t="40666" x="5119688" y="5116513"/>
          <p14:tracePt t="40675" x="4910138" y="4967288"/>
          <p14:tracePt t="40682" x="4789488" y="4862513"/>
          <p14:tracePt t="40691" x="4564063" y="4697413"/>
          <p14:tracePt t="40699" x="4173538" y="4381500"/>
          <p14:tracePt t="40707" x="3933825" y="4171950"/>
          <p14:tracePt t="40715" x="3813175" y="4051300"/>
          <p14:tracePt t="40724" x="3573463" y="3856038"/>
          <p14:tracePt t="40731" x="3348038" y="3676650"/>
          <p14:tracePt t="40741" x="3138488" y="3497263"/>
          <p14:tracePt t="40747" x="2943225" y="3332163"/>
          <p14:tracePt t="40758" x="2778125" y="3181350"/>
          <p14:tracePt t="40763" x="2701925" y="3136900"/>
          <p14:tracePt t="40774" x="2566988" y="3030538"/>
          <p14:tracePt t="40779" x="2462213" y="2955925"/>
          <p14:tracePt t="40791" x="2357438" y="2881313"/>
          <p14:tracePt t="40795" x="2327275" y="2867025"/>
          <p14:tracePt t="40808" x="2252663" y="2820988"/>
          <p14:tracePt t="40812" x="2206625" y="2806700"/>
          <p14:tracePt t="40825" x="2162175" y="2776538"/>
          <p14:tracePt t="40828" x="2132013" y="2760663"/>
          <p14:tracePt t="40841" x="2101850" y="2760663"/>
          <p14:tracePt t="40844" x="2087563" y="2746375"/>
          <p14:tracePt t="40858" x="2071688" y="2746375"/>
          <p14:tracePt t="40861" x="2057400" y="2746375"/>
          <p14:tracePt t="41224" x="2057400" y="2730500"/>
          <p14:tracePt t="41233" x="2027238" y="2655888"/>
          <p14:tracePt t="41242" x="2011363" y="2565400"/>
          <p14:tracePt t="41248" x="1997075" y="2490788"/>
          <p14:tracePt t="41256" x="1981200" y="2400300"/>
          <p14:tracePt t="41263" x="1966913" y="2325688"/>
          <p14:tracePt t="41272" x="1966913" y="2265363"/>
          <p14:tracePt t="41280" x="1952625" y="2206625"/>
          <p14:tracePt t="41288" x="1952625" y="2160588"/>
          <p14:tracePt t="41296" x="1952625" y="2130425"/>
          <p14:tracePt t="41304" x="1952625" y="2041525"/>
          <p14:tracePt t="41312" x="1952625" y="1965325"/>
          <p14:tracePt t="41321" x="1952625" y="1906588"/>
          <p14:tracePt t="41328" x="1981200" y="1846263"/>
          <p14:tracePt t="41336" x="2011363" y="1785938"/>
          <p14:tracePt t="41345" x="2041525" y="1741488"/>
          <p14:tracePt t="41353" x="2071688" y="1695450"/>
          <p14:tracePt t="41361" x="2117725" y="1651000"/>
          <p14:tracePt t="41369" x="2132013" y="1651000"/>
          <p14:tracePt t="41377" x="2176463" y="1620838"/>
          <p14:tracePt t="41385" x="2222500" y="1590675"/>
          <p14:tracePt t="41393" x="2252663" y="1576388"/>
          <p14:tracePt t="41401" x="2297113" y="1576388"/>
          <p14:tracePt t="41409" x="2357438" y="1560513"/>
          <p14:tracePt t="41417" x="2387600" y="1560513"/>
          <p14:tracePt t="41425" x="2432050" y="1560513"/>
          <p14:tracePt t="41433" x="2492375" y="1560513"/>
          <p14:tracePt t="41441" x="2552700" y="1560513"/>
          <p14:tracePt t="41449" x="2597150" y="1560513"/>
          <p14:tracePt t="41459" x="2657475" y="1560513"/>
          <p14:tracePt t="41466" x="2701925" y="1560513"/>
          <p14:tracePt t="41475" x="2778125" y="1560513"/>
          <p14:tracePt t="41482" x="2838450" y="1560513"/>
          <p14:tracePt t="41491" x="2897188" y="1560513"/>
          <p14:tracePt t="41498" x="2987675" y="1576388"/>
          <p14:tracePt t="41508" x="3048000" y="1576388"/>
          <p14:tracePt t="41515" x="3122613" y="1590675"/>
          <p14:tracePt t="41525" x="3213100" y="1590675"/>
          <p14:tracePt t="41531" x="3287713" y="1604963"/>
          <p14:tracePt t="41541" x="3378200" y="1604963"/>
          <p14:tracePt t="41547" x="3452813" y="1620838"/>
          <p14:tracePt t="41558" x="3543300" y="1635125"/>
          <p14:tracePt t="41562" x="3617913" y="1651000"/>
          <p14:tracePt t="41574" x="3708400" y="1651000"/>
          <p14:tracePt t="41578" x="3783013" y="1681163"/>
          <p14:tracePt t="41591" x="3859213" y="1695450"/>
          <p14:tracePt t="41595" x="3933825" y="1711325"/>
          <p14:tracePt t="41608" x="3978275" y="1725613"/>
          <p14:tracePt t="41613" x="4038600" y="1755775"/>
          <p14:tracePt t="41625" x="4084638" y="1785938"/>
          <p14:tracePt t="41630" x="4129088" y="1816100"/>
          <p14:tracePt t="41641" x="4159250" y="1846263"/>
          <p14:tracePt t="41644" x="4203700" y="1876425"/>
          <p14:tracePt t="41658" x="4219575" y="1890713"/>
          <p14:tracePt t="41660" x="4249738" y="1920875"/>
          <p14:tracePt t="41674" x="4279900" y="1935163"/>
          <p14:tracePt t="41677" x="4308475" y="1965325"/>
          <p14:tracePt t="41692" x="4324350" y="1981200"/>
          <p14:tracePt t="41693" x="4354513" y="2011363"/>
          <p14:tracePt t="41700" x="4368800" y="2025650"/>
          <p14:tracePt t="41710" x="4384675" y="2041525"/>
          <p14:tracePt t="41716" x="4384675" y="2055813"/>
          <p14:tracePt t="41725" x="4398963" y="2055813"/>
          <p14:tracePt t="41731" x="4414838" y="2071688"/>
          <p14:tracePt t="41741" x="4429125" y="2085975"/>
          <p14:tracePt t="41749" x="4429125" y="2100263"/>
          <p14:tracePt t="41759" x="4445000" y="2100263"/>
          <p14:tracePt t="41765" x="4445000" y="2116138"/>
          <p14:tracePt t="41775" x="4445000" y="2130425"/>
          <p14:tracePt t="41781" x="4459288" y="2146300"/>
          <p14:tracePt t="41791" x="4475163" y="2160588"/>
          <p14:tracePt t="41796" x="4475163" y="2176463"/>
          <p14:tracePt t="41808" x="4489450" y="2206625"/>
          <p14:tracePt t="41813" x="4519613" y="2235200"/>
          <p14:tracePt t="41825" x="4519613" y="2251075"/>
          <p14:tracePt t="41829" x="4533900" y="2265363"/>
          <p14:tracePt t="41841" x="4549775" y="2295525"/>
          <p14:tracePt t="41847" x="4564063" y="2325688"/>
          <p14:tracePt t="41858" x="4594225" y="2355850"/>
          <p14:tracePt t="41861" x="4610100" y="2386013"/>
          <p14:tracePt t="41875" x="4624388" y="2400300"/>
          <p14:tracePt t="41879" x="4640263" y="2416175"/>
          <p14:tracePt t="41892" x="4654550" y="2446338"/>
          <p14:tracePt t="41896" x="4654550" y="2460625"/>
          <p14:tracePt t="41909" x="4668838" y="2490788"/>
          <p14:tracePt t="41914" x="4684713" y="2506663"/>
          <p14:tracePt t="41924" x="4684713" y="2536825"/>
          <p14:tracePt t="41925" x="4699000" y="2565400"/>
          <p14:tracePt t="41934" x="4699000" y="2595563"/>
          <p14:tracePt t="41942" x="4714875" y="2625725"/>
          <p14:tracePt t="41950" x="4714875" y="2655888"/>
          <p14:tracePt t="41958" x="4714875" y="2686050"/>
          <p14:tracePt t="41966" x="4714875" y="2716213"/>
          <p14:tracePt t="41975" x="4714875" y="2746375"/>
          <p14:tracePt t="41982" x="4714875" y="2776538"/>
          <p14:tracePt t="41991" x="4714875" y="2806700"/>
          <p14:tracePt t="41998" x="4714875" y="2836863"/>
          <p14:tracePt t="42008" x="4714875" y="2881313"/>
          <p14:tracePt t="42015" x="4714875" y="2895600"/>
          <p14:tracePt t="42025" x="4714875" y="2955925"/>
          <p14:tracePt t="42031" x="4714875" y="2971800"/>
          <p14:tracePt t="42041" x="4714875" y="3016250"/>
          <p14:tracePt t="42046" x="4714875" y="3060700"/>
          <p14:tracePt t="42058" x="4714875" y="3090863"/>
          <p14:tracePt t="42063" x="4714875" y="3121025"/>
          <p14:tracePt t="42074" x="4714875" y="3151188"/>
          <p14:tracePt t="42079" x="4714875" y="3195638"/>
          <p14:tracePt t="42091" x="4699000" y="3211513"/>
          <p14:tracePt t="42095" x="4684713" y="3241675"/>
          <p14:tracePt t="42108" x="4668838" y="3271838"/>
          <p14:tracePt t="42113" x="4668838" y="3286125"/>
          <p14:tracePt t="42124" x="4654550" y="3316288"/>
          <p14:tracePt t="42129" x="4624388" y="3332163"/>
          <p14:tracePt t="42141" x="4610100" y="3360738"/>
          <p14:tracePt t="42145" x="4594225" y="3376613"/>
          <p14:tracePt t="42158" x="4564063" y="3406775"/>
          <p14:tracePt t="42162" x="4549775" y="3421063"/>
          <p14:tracePt t="42175" x="4519613" y="3436938"/>
          <p14:tracePt t="42179" x="4503738" y="3451225"/>
          <p14:tracePt t="42191" x="4475163" y="3467100"/>
          <p14:tracePt t="42193" x="4429125" y="3481388"/>
          <p14:tracePt t="42200" x="4384675" y="3497263"/>
          <p14:tracePt t="42209" x="4338638" y="3497263"/>
          <p14:tracePt t="42216" x="4294188" y="3511550"/>
          <p14:tracePt t="42225" x="4249738" y="3525838"/>
          <p14:tracePt t="42233" x="4189413" y="3541713"/>
          <p14:tracePt t="42242" x="4159250" y="3541713"/>
          <p14:tracePt t="42248" x="4068763" y="3541713"/>
          <p14:tracePt t="42257" x="4024313" y="3556000"/>
          <p14:tracePt t="42265" x="3978275" y="3556000"/>
          <p14:tracePt t="42274" x="3933825" y="3571875"/>
          <p14:tracePt t="42281" x="3889375" y="3571875"/>
          <p14:tracePt t="42291" x="3843338" y="3586163"/>
          <p14:tracePt t="42297" x="3783013" y="3586163"/>
          <p14:tracePt t="42308" x="3738563" y="3586163"/>
          <p14:tracePt t="42314" x="3694113" y="3586163"/>
          <p14:tracePt t="42325" x="3633788" y="3602038"/>
          <p14:tracePt t="42330" x="3573463" y="3602038"/>
          <p14:tracePt t="42342" x="3529013" y="3602038"/>
          <p14:tracePt t="42346" x="3452813" y="3602038"/>
          <p14:tracePt t="42358" x="3394075" y="3602038"/>
          <p14:tracePt t="42362" x="3333750" y="3602038"/>
          <p14:tracePt t="42375" x="3257550" y="3602038"/>
          <p14:tracePt t="42379" x="3182938" y="3602038"/>
          <p14:tracePt t="42391" x="3108325" y="3602038"/>
          <p14:tracePt t="42394" x="3048000" y="3602038"/>
          <p14:tracePt t="42408" x="3003550" y="3602038"/>
          <p14:tracePt t="42413" x="2927350" y="3602038"/>
          <p14:tracePt t="42425" x="2882900" y="3602038"/>
          <p14:tracePt t="42429" x="2852738" y="3602038"/>
          <p14:tracePt t="42442" x="2792413" y="3602038"/>
          <p14:tracePt t="42445" x="2747963" y="3602038"/>
          <p14:tracePt t="42461" x="2701925" y="3602038"/>
          <p14:tracePt t="42462" x="2673350" y="3602038"/>
          <p14:tracePt t="42466" x="2657475" y="3602038"/>
          <p14:tracePt t="42478" x="2627313" y="3602038"/>
          <p14:tracePt t="42483" x="2613025" y="3602038"/>
          <p14:tracePt t="42495" x="2597150" y="3602038"/>
          <p14:tracePt t="42499" x="2582863" y="3602038"/>
          <p14:tracePt t="42515" x="2566988" y="3602038"/>
          <p14:tracePt t="43460" x="2566988" y="3586163"/>
          <p14:tracePt t="43468" x="2566988" y="3571875"/>
          <p14:tracePt t="43475" x="2552700" y="3556000"/>
          <p14:tracePt t="43483" x="2552700" y="3541713"/>
          <p14:tracePt t="43492" x="2536825" y="3511550"/>
          <p14:tracePt t="43500" x="2522538" y="3497263"/>
          <p14:tracePt t="43508" x="2492375" y="3436938"/>
          <p14:tracePt t="43516" x="2478088" y="3421063"/>
          <p14:tracePt t="43523" x="2462213" y="3376613"/>
          <p14:tracePt t="43532" x="2447925" y="3346450"/>
          <p14:tracePt t="43540" x="2432050" y="3316288"/>
          <p14:tracePt t="43548" x="2401888" y="3255963"/>
          <p14:tracePt t="43556" x="2401888" y="3241675"/>
          <p14:tracePt t="43564" x="2387600" y="3211513"/>
          <p14:tracePt t="43572" x="2371725" y="3167063"/>
          <p14:tracePt t="43580" x="2357438" y="3151188"/>
          <p14:tracePt t="43588" x="2341563" y="3121025"/>
          <p14:tracePt t="43596" x="2327275" y="3090863"/>
          <p14:tracePt t="43604" x="2327275" y="3060700"/>
          <p14:tracePt t="43613" x="2327275" y="3046413"/>
          <p14:tracePt t="43620" x="2312988" y="3016250"/>
          <p14:tracePt t="43629" x="2312988" y="2986088"/>
          <p14:tracePt t="43637" x="2312988" y="2955925"/>
          <p14:tracePt t="43646" x="2312988" y="2911475"/>
          <p14:tracePt t="43653" x="2312988" y="2881313"/>
          <p14:tracePt t="43662" x="2312988" y="2851150"/>
          <p14:tracePt t="43669" x="2312988" y="2836863"/>
          <p14:tracePt t="43679" x="2312988" y="2806700"/>
          <p14:tracePt t="43685" x="2312988" y="2776538"/>
          <p14:tracePt t="43695" x="2312988" y="2760663"/>
          <p14:tracePt t="43701" x="2312988" y="2730500"/>
          <p14:tracePt t="43711" x="2327275" y="2716213"/>
          <p14:tracePt t="43718" x="2327275" y="2701925"/>
          <p14:tracePt t="43728" x="2327275" y="2686050"/>
          <p14:tracePt t="43734" x="2341563" y="2671763"/>
          <p14:tracePt t="43744" x="2341563" y="2655888"/>
          <p14:tracePt t="43750" x="2341563" y="2641600"/>
          <p14:tracePt t="43767" x="2357438" y="2625725"/>
          <p14:tracePt t="43778" x="2357438" y="2611438"/>
          <p14:tracePt t="43791" x="2371725" y="2595563"/>
          <p14:tracePt t="43807" x="2371725" y="2581275"/>
          <p14:tracePt t="43822" x="2371725" y="2565400"/>
          <p14:tracePt t="43839" x="2371725" y="2551113"/>
          <p14:tracePt t="43864" x="2371725" y="2536825"/>
          <p14:tracePt t="43896" x="2387600" y="2536825"/>
          <p14:tracePt t="43920" x="2387600" y="2520950"/>
          <p14:tracePt t="43936" x="2401888" y="2520950"/>
          <p14:tracePt t="43946" x="2417763" y="2506663"/>
          <p14:tracePt t="43952" x="2432050" y="2506663"/>
          <p14:tracePt t="43960" x="2447925" y="2490788"/>
          <p14:tracePt t="43976" x="2462213" y="2476500"/>
          <p14:tracePt t="43984" x="2478088" y="2460625"/>
          <p14:tracePt t="43992" x="2492375" y="2460625"/>
          <p14:tracePt t="44008" x="2508250" y="2446338"/>
          <p14:tracePt t="44017" x="2522538" y="2446338"/>
          <p14:tracePt t="44025" x="2536825" y="2446338"/>
          <p14:tracePt t="44040" x="2536825" y="2430463"/>
          <p14:tracePt t="44049" x="2552700" y="2430463"/>
          <p14:tracePt t="44081" x="2566988" y="2430463"/>
          <p14:tracePt t="44114" x="2582863" y="2430463"/>
          <p14:tracePt t="44122" x="2582863" y="2446338"/>
          <p14:tracePt t="44129" x="2597150" y="2446338"/>
          <p14:tracePt t="44137" x="2597150" y="2460625"/>
          <p14:tracePt t="44145" x="2597150" y="2476500"/>
          <p14:tracePt t="44153" x="2613025" y="2476500"/>
          <p14:tracePt t="44162" x="2627313" y="2490788"/>
          <p14:tracePt t="44170" x="2627313" y="2506663"/>
          <p14:tracePt t="44178" x="2643188" y="2520950"/>
          <p14:tracePt t="44186" x="2643188" y="2536825"/>
          <p14:tracePt t="44195" x="2657475" y="2551113"/>
          <p14:tracePt t="44202" x="2657475" y="2565400"/>
          <p14:tracePt t="44211" x="2673350" y="2595563"/>
          <p14:tracePt t="44218" x="2687638" y="2611438"/>
          <p14:tracePt t="44226" x="2687638" y="2641600"/>
          <p14:tracePt t="44234" x="2701925" y="2671763"/>
          <p14:tracePt t="44242" x="2717800" y="2701925"/>
          <p14:tracePt t="44250" x="2717800" y="2730500"/>
          <p14:tracePt t="44259" x="2732088" y="2760663"/>
          <p14:tracePt t="44267" x="2747963" y="2790825"/>
          <p14:tracePt t="44274" x="2747963" y="2806700"/>
          <p14:tracePt t="44282" x="2762250" y="2836863"/>
          <p14:tracePt t="44291" x="2762250" y="2867025"/>
          <p14:tracePt t="44298" x="2762250" y="2881313"/>
          <p14:tracePt t="44307" x="2778125" y="2895600"/>
          <p14:tracePt t="44323" x="2778125" y="2911475"/>
          <p14:tracePt t="44331" x="2778125" y="2925763"/>
          <p14:tracePt t="44373" x="2778125" y="2941638"/>
          <p14:tracePt t="44905" x="2778125" y="2925763"/>
          <p14:tracePt t="45010" x="2778125" y="2911475"/>
          <p14:tracePt t="45026" x="2778125" y="2895600"/>
          <p14:tracePt t="45034" x="2762250" y="2895600"/>
          <p14:tracePt t="45041" x="2762250" y="2881313"/>
          <p14:tracePt t="45050" x="2762250" y="2867025"/>
          <p14:tracePt t="45057" x="2762250" y="2851150"/>
          <p14:tracePt t="45066" x="2762250" y="2836863"/>
          <p14:tracePt t="45074" x="2747963" y="2820988"/>
          <p14:tracePt t="45082" x="2747963" y="2806700"/>
          <p14:tracePt t="45090" x="2747963" y="2790825"/>
          <p14:tracePt t="45098" x="2747963" y="2776538"/>
          <p14:tracePt t="45106" x="2747963" y="2760663"/>
          <p14:tracePt t="45114" x="2747963" y="2730500"/>
          <p14:tracePt t="45122" x="2732088" y="2716213"/>
          <p14:tracePt t="45130" x="2732088" y="2701925"/>
          <p14:tracePt t="45138" x="2732088" y="2686050"/>
          <p14:tracePt t="45147" x="2732088" y="2671763"/>
          <p14:tracePt t="45154" x="2732088" y="2641600"/>
          <p14:tracePt t="45162" x="2732088" y="2625725"/>
          <p14:tracePt t="45170" x="2732088" y="2611438"/>
          <p14:tracePt t="45179" x="2732088" y="2581275"/>
          <p14:tracePt t="45187" x="2732088" y="2565400"/>
          <p14:tracePt t="45195" x="2732088" y="2551113"/>
          <p14:tracePt t="45202" x="2732088" y="2520950"/>
          <p14:tracePt t="45212" x="2732088" y="2490788"/>
          <p14:tracePt t="45219" x="2732088" y="2476500"/>
          <p14:tracePt t="45229" x="2732088" y="2446338"/>
          <p14:tracePt t="45235" x="2732088" y="2430463"/>
          <p14:tracePt t="45246" x="2732088" y="2400300"/>
          <p14:tracePt t="45251" x="2732088" y="2386013"/>
          <p14:tracePt t="45261" x="2732088" y="2371725"/>
          <p14:tracePt t="45268" x="2732088" y="2341563"/>
          <p14:tracePt t="45278" x="2732088" y="2325688"/>
          <p14:tracePt t="45284" x="2732088" y="2311400"/>
          <p14:tracePt t="45300" x="2732088" y="2295525"/>
          <p14:tracePt t="45311" x="2732088" y="2281238"/>
          <p14:tracePt t="45333" x="2732088" y="2265363"/>
          <p14:tracePt t="45607" x="2732088" y="2281238"/>
          <p14:tracePt t="45616" x="2732088" y="2295525"/>
          <p14:tracePt t="45623" x="2732088" y="2311400"/>
          <p14:tracePt t="45631" x="2732088" y="2341563"/>
          <p14:tracePt t="45638" x="2717800" y="2371725"/>
          <p14:tracePt t="45647" x="2717800" y="2386013"/>
          <p14:tracePt t="45654" x="2701925" y="2416175"/>
          <p14:tracePt t="45663" x="2701925" y="2446338"/>
          <p14:tracePt t="45671" x="2701925" y="2476500"/>
          <p14:tracePt t="45679" x="2701925" y="2490788"/>
          <p14:tracePt t="45687" x="2701925" y="2520950"/>
          <p14:tracePt t="45695" x="2701925" y="2551113"/>
          <p14:tracePt t="45703" x="2701925" y="2565400"/>
          <p14:tracePt t="45711" x="2701925" y="2595563"/>
          <p14:tracePt t="45719" x="2701925" y="2611438"/>
          <p14:tracePt t="45728" x="2701925" y="2641600"/>
          <p14:tracePt t="45735" x="2701925" y="2655888"/>
          <p14:tracePt t="45745" x="2701925" y="2671763"/>
          <p14:tracePt t="45752" x="2701925" y="2686050"/>
          <p14:tracePt t="45761" x="2701925" y="2701925"/>
          <p14:tracePt t="45778" x="2701925" y="2716213"/>
          <p14:tracePt t="45793" x="2701925" y="2730500"/>
          <p14:tracePt t="47060" x="2701925" y="2716213"/>
          <p14:tracePt t="47068" x="2701925" y="2671763"/>
          <p14:tracePt t="47075" x="2701925" y="2611438"/>
          <p14:tracePt t="47083" x="2701925" y="2565400"/>
          <p14:tracePt t="47092" x="2701925" y="2520950"/>
          <p14:tracePt t="47100" x="2701925" y="2490788"/>
          <p14:tracePt t="47108" x="2701925" y="2446338"/>
          <p14:tracePt t="47116" x="2717800" y="2400300"/>
          <p14:tracePt t="47124" x="2732088" y="2355850"/>
          <p14:tracePt t="47132" x="2747963" y="2281238"/>
          <p14:tracePt t="47140" x="2778125" y="2220913"/>
          <p14:tracePt t="47148" x="2792413" y="2160588"/>
          <p14:tracePt t="47156" x="2822575" y="2100263"/>
          <p14:tracePt t="47164" x="2838450" y="2085975"/>
          <p14:tracePt t="47172" x="2852738" y="2025650"/>
          <p14:tracePt t="47180" x="2882900" y="1995488"/>
          <p14:tracePt t="47189" x="2897188" y="1965325"/>
          <p14:tracePt t="47196" x="2913063" y="1951038"/>
          <p14:tracePt t="47204" x="2943225" y="1920875"/>
          <p14:tracePt t="47212" x="2957513" y="1906588"/>
          <p14:tracePt t="47221" x="2973388" y="1890713"/>
          <p14:tracePt t="47228" x="2987675" y="1890713"/>
          <p14:tracePt t="47237" x="3003550" y="1890713"/>
          <p14:tracePt t="47245" x="3017838" y="1890713"/>
          <p14:tracePt t="47253" x="3033713" y="1890713"/>
          <p14:tracePt t="47270" x="3048000" y="1890713"/>
          <p14:tracePt t="47286" x="3062288" y="1890713"/>
          <p14:tracePt t="47302" x="3078163" y="1890713"/>
          <p14:tracePt t="47311" x="3092450" y="1890713"/>
          <p14:tracePt t="47318" x="3108325" y="1890713"/>
          <p14:tracePt t="47326" x="3138488" y="1906588"/>
          <p14:tracePt t="47334" x="3168650" y="1920875"/>
          <p14:tracePt t="47342" x="3182938" y="1935163"/>
          <p14:tracePt t="47350" x="3213100" y="1965325"/>
          <p14:tracePt t="47358" x="3213100" y="1981200"/>
          <p14:tracePt t="47366" x="3257550" y="2025650"/>
          <p14:tracePt t="47374" x="3273425" y="2071688"/>
          <p14:tracePt t="47382" x="3303588" y="2100263"/>
          <p14:tracePt t="47390" x="3317875" y="2146300"/>
          <p14:tracePt t="47398" x="3348038" y="2190750"/>
          <p14:tracePt t="47406" x="3348038" y="2235200"/>
          <p14:tracePt t="47414" x="3363913" y="2265363"/>
          <p14:tracePt t="47422" x="3378200" y="2341563"/>
          <p14:tracePt t="47431" x="3394075" y="2386013"/>
          <p14:tracePt t="47439" x="3408363" y="2430463"/>
          <p14:tracePt t="47447" x="3408363" y="2476500"/>
          <p14:tracePt t="47455" x="3422650" y="2536825"/>
          <p14:tracePt t="47464" x="3422650" y="2581275"/>
          <p14:tracePt t="47471" x="3422650" y="2641600"/>
          <p14:tracePt t="47481" x="3422650" y="2686050"/>
          <p14:tracePt t="47487" x="3438525" y="2746375"/>
          <p14:tracePt t="47498" x="3438525" y="2776538"/>
          <p14:tracePt t="47503" x="3438525" y="2820988"/>
          <p14:tracePt t="47514" x="3438525" y="2895600"/>
          <p14:tracePt t="47520" x="3438525" y="2925763"/>
          <p14:tracePt t="47531" x="3438525" y="2971800"/>
          <p14:tracePt t="47535" x="3438525" y="3001963"/>
          <p14:tracePt t="47547" x="3438525" y="3030538"/>
          <p14:tracePt t="47552" x="3438525" y="3076575"/>
          <p14:tracePt t="47564" x="3438525" y="3106738"/>
          <p14:tracePt t="47568" x="3438525" y="3151188"/>
          <p14:tracePt t="47582" x="3438525" y="3167063"/>
          <p14:tracePt t="47588" x="3438525" y="3211513"/>
          <p14:tracePt t="47598" x="3438525" y="3241675"/>
          <p14:tracePt t="47601" x="3452813" y="3255963"/>
          <p14:tracePt t="47614" x="3452813" y="3271838"/>
          <p14:tracePt t="47618" x="3452813" y="3286125"/>
          <p14:tracePt t="47632" x="3452813" y="3316288"/>
          <p14:tracePt t="47648" x="3452813" y="3332163"/>
          <p14:tracePt t="47657" x="3452813" y="3346450"/>
          <p14:tracePt t="48319" x="3452813" y="3286125"/>
          <p14:tracePt t="48328" x="3452813" y="3211513"/>
          <p14:tracePt t="48335" x="3438525" y="3151188"/>
          <p14:tracePt t="48343" x="3438525" y="3076575"/>
          <p14:tracePt t="48351" x="3422650" y="3001963"/>
          <p14:tracePt t="48359" x="3422650" y="2925763"/>
          <p14:tracePt t="48367" x="3422650" y="2836863"/>
          <p14:tracePt t="48375" x="3422650" y="2760663"/>
          <p14:tracePt t="48383" x="3422650" y="2701925"/>
          <p14:tracePt t="48391" x="3422650" y="2565400"/>
          <p14:tracePt t="48399" x="3422650" y="2446338"/>
          <p14:tracePt t="48407" x="3422650" y="2325688"/>
          <p14:tracePt t="48415" x="3422650" y="2220913"/>
          <p14:tracePt t="48423" x="3438525" y="2146300"/>
          <p14:tracePt t="48432" x="3452813" y="2116138"/>
          <p14:tracePt t="48439" x="3468688" y="2055813"/>
          <p14:tracePt t="48448" x="3468688" y="2011363"/>
          <p14:tracePt t="48456" x="3482975" y="1981200"/>
          <p14:tracePt t="48464" x="3482975" y="1951038"/>
          <p14:tracePt t="48472" x="3498850" y="1935163"/>
          <p14:tracePt t="48480" x="3498850" y="1920875"/>
          <p14:tracePt t="48488" x="3498850" y="1906588"/>
          <p14:tracePt t="48496" x="3513138" y="1906588"/>
          <p14:tracePt t="48561" x="3529013" y="1906588"/>
          <p14:tracePt t="48593" x="3543300" y="1906588"/>
          <p14:tracePt t="48601" x="3559175" y="1920875"/>
          <p14:tracePt t="48618" x="3573463" y="1935163"/>
          <p14:tracePt t="48625" x="3603625" y="1965325"/>
          <p14:tracePt t="48633" x="3617913" y="1995488"/>
          <p14:tracePt t="48641" x="3648075" y="2025650"/>
          <p14:tracePt t="48649" x="3663950" y="2055813"/>
          <p14:tracePt t="48657" x="3694113" y="2116138"/>
          <p14:tracePt t="48665" x="3724275" y="2160588"/>
          <p14:tracePt t="48673" x="3738563" y="2206625"/>
          <p14:tracePt t="48681" x="3768725" y="2265363"/>
          <p14:tracePt t="48689" x="3798888" y="2325688"/>
          <p14:tracePt t="48698" x="3813175" y="2386013"/>
          <p14:tracePt t="48705" x="3843338" y="2430463"/>
          <p14:tracePt t="48715" x="3859213" y="2506663"/>
          <p14:tracePt t="48722" x="3889375" y="2551113"/>
          <p14:tracePt t="48730" x="3903663" y="2625725"/>
          <p14:tracePt t="48738" x="3903663" y="2655888"/>
          <p14:tracePt t="48747" x="3933825" y="2701925"/>
          <p14:tracePt t="48754" x="3933825" y="2746375"/>
          <p14:tracePt t="48762" x="3963988" y="2790825"/>
          <p14:tracePt t="48770" x="3963988" y="2820988"/>
          <p14:tracePt t="48778" x="3994150" y="2851150"/>
          <p14:tracePt t="48786" x="3994150" y="2881313"/>
          <p14:tracePt t="48795" x="4008438" y="2911475"/>
          <p14:tracePt t="48803" x="4024313" y="2925763"/>
          <p14:tracePt t="48811" x="4038600" y="2955925"/>
          <p14:tracePt t="48819" x="4054475" y="2971800"/>
          <p14:tracePt t="48827" x="4068763" y="3001963"/>
          <p14:tracePt t="48835" x="4084638" y="3016250"/>
          <p14:tracePt t="48843" x="4098925" y="3030538"/>
          <p14:tracePt t="48851" x="4098925" y="3046413"/>
          <p14:tracePt t="48859" x="4114800" y="3060700"/>
          <p14:tracePt t="48868" x="4129088" y="3060700"/>
          <p14:tracePt t="48875" x="4129088" y="3076575"/>
          <p14:tracePt t="48892" x="4143375" y="3076575"/>
          <p14:tracePt t="53540" x="4129088" y="3076575"/>
          <p14:tracePt t="53550" x="4114800" y="3090863"/>
          <p14:tracePt t="53555" x="4098925" y="3106738"/>
          <p14:tracePt t="53563" x="4068763" y="3136900"/>
          <p14:tracePt t="53571" x="4038600" y="3167063"/>
          <p14:tracePt t="53580" x="4008438" y="3181350"/>
          <p14:tracePt t="53587" x="3978275" y="3211513"/>
          <p14:tracePt t="53595" x="3933825" y="3241675"/>
          <p14:tracePt t="53603" x="3903663" y="3271838"/>
          <p14:tracePt t="53611" x="3873500" y="3302000"/>
          <p14:tracePt t="53620" x="3843338" y="3316288"/>
          <p14:tracePt t="53628" x="3813175" y="3332163"/>
          <p14:tracePt t="53636" x="3783013" y="3346450"/>
          <p14:tracePt t="53643" x="3754438" y="3360738"/>
          <p14:tracePt t="53652" x="3724275" y="3390900"/>
          <p14:tracePt t="53660" x="3694113" y="3406775"/>
          <p14:tracePt t="53668" x="3663950" y="3406775"/>
          <p14:tracePt t="53676" x="3648075" y="3421063"/>
          <p14:tracePt t="53684" x="3633788" y="3436938"/>
          <p14:tracePt t="53692" x="3617913" y="3436938"/>
          <p14:tracePt t="53700" x="3587750" y="3451225"/>
          <p14:tracePt t="53708" x="3573463" y="3451225"/>
          <p14:tracePt t="53725" x="3559175" y="3467100"/>
          <p14:tracePt t="53734" x="3529013" y="3467100"/>
          <p14:tracePt t="53740" x="3513138" y="3467100"/>
          <p14:tracePt t="53750" x="3498850" y="3481388"/>
          <p14:tracePt t="53757" x="3482975" y="3481388"/>
          <p14:tracePt t="53766" x="3452813" y="3481388"/>
          <p14:tracePt t="53773" x="3438525" y="3497263"/>
          <p14:tracePt t="53782" x="3408363" y="3497263"/>
          <p14:tracePt t="53789" x="3394075" y="3497263"/>
          <p14:tracePt t="53797" x="3363913" y="3497263"/>
          <p14:tracePt t="53805" x="3333750" y="3497263"/>
          <p14:tracePt t="53813" x="3317875" y="3511550"/>
          <p14:tracePt t="53821" x="3303588" y="3511550"/>
          <p14:tracePt t="53830" x="3273425" y="3511550"/>
          <p14:tracePt t="53837" x="3257550" y="3511550"/>
          <p14:tracePt t="53846" x="3243263" y="3511550"/>
          <p14:tracePt t="53854" x="3213100" y="3511550"/>
          <p14:tracePt t="53862" x="3182938" y="3511550"/>
          <p14:tracePt t="53870" x="3168650" y="3511550"/>
          <p14:tracePt t="53878" x="3152775" y="3511550"/>
          <p14:tracePt t="53886" x="3122613" y="3511550"/>
          <p14:tracePt t="53894" x="3108325" y="3511550"/>
          <p14:tracePt t="53902" x="3078163" y="3511550"/>
          <p14:tracePt t="53910" x="3062288" y="3511550"/>
          <p14:tracePt t="53918" x="3048000" y="3511550"/>
          <p14:tracePt t="53926" x="3033713" y="3511550"/>
          <p14:tracePt t="53934" x="3017838" y="3511550"/>
          <p14:tracePt t="53943" x="2987675" y="3511550"/>
          <p14:tracePt t="53950" x="2973388" y="3511550"/>
          <p14:tracePt t="53958" x="2943225" y="3511550"/>
          <p14:tracePt t="53967" x="2927350" y="3497263"/>
          <p14:tracePt t="53974" x="2913063" y="3497263"/>
          <p14:tracePt t="53983" x="2882900" y="3497263"/>
          <p14:tracePt t="53991" x="2868613" y="3497263"/>
          <p14:tracePt t="54000" x="2852738" y="3497263"/>
          <p14:tracePt t="54007" x="2838450" y="3481388"/>
          <p14:tracePt t="54016" x="2822575" y="3481388"/>
          <p14:tracePt t="54023" x="2808288" y="3467100"/>
          <p14:tracePt t="54032" x="2792413" y="3467100"/>
          <p14:tracePt t="54040" x="2778125" y="3467100"/>
          <p14:tracePt t="54050" x="2762250" y="3436938"/>
          <p14:tracePt t="54056" x="2747963" y="3421063"/>
          <p14:tracePt t="54065" x="2732088" y="3406775"/>
          <p14:tracePt t="54072" x="2717800" y="3390900"/>
          <p14:tracePt t="54082" x="2701925" y="3360738"/>
          <p14:tracePt t="54088" x="2687638" y="3346450"/>
          <p14:tracePt t="54099" x="2657475" y="3332163"/>
          <p14:tracePt t="54104" x="2643188" y="3302000"/>
          <p14:tracePt t="54116" x="2627313" y="3271838"/>
          <p14:tracePt t="54120" x="2613025" y="3255963"/>
          <p14:tracePt t="54133" x="2597150" y="3241675"/>
          <p14:tracePt t="54137" x="2582863" y="3211513"/>
          <p14:tracePt t="54150" x="2566988" y="3195638"/>
          <p14:tracePt t="54155" x="2566988" y="3181350"/>
          <p14:tracePt t="54166" x="2552700" y="3167063"/>
          <p14:tracePt t="54172" x="2536825" y="3151188"/>
          <p14:tracePt t="54183" x="2536825" y="3136900"/>
          <p14:tracePt t="54188" x="2536825" y="3106738"/>
          <p14:tracePt t="54199" x="2522538" y="3090863"/>
          <p14:tracePt t="54203" x="2522538" y="3076575"/>
          <p14:tracePt t="54217" x="2522538" y="3060700"/>
          <p14:tracePt t="54221" x="2522538" y="3030538"/>
          <p14:tracePt t="54233" x="2522538" y="3016250"/>
          <p14:tracePt t="54236" x="2522538" y="3001963"/>
          <p14:tracePt t="54250" x="2522538" y="2986088"/>
          <p14:tracePt t="54252" x="2522538" y="2971800"/>
          <p14:tracePt t="54258" x="2522538" y="2955925"/>
          <p14:tracePt t="54267" x="2522538" y="2941638"/>
          <p14:tracePt t="54274" x="2536825" y="2925763"/>
          <p14:tracePt t="54283" x="2552700" y="2895600"/>
          <p14:tracePt t="54289" x="2566988" y="2881313"/>
          <p14:tracePt t="54299" x="2566988" y="2867025"/>
          <p14:tracePt t="54306" x="2597150" y="2836863"/>
          <p14:tracePt t="54316" x="2597150" y="2820988"/>
          <p14:tracePt t="54322" x="2613025" y="2806700"/>
          <p14:tracePt t="54332" x="2627313" y="2790825"/>
          <p14:tracePt t="54338" x="2643188" y="2776538"/>
          <p14:tracePt t="54349" x="2643188" y="2760663"/>
          <p14:tracePt t="54355" x="2657475" y="2760663"/>
          <p14:tracePt t="54366" x="2657475" y="2746375"/>
          <p14:tracePt t="54371" x="2673350" y="2730500"/>
          <p14:tracePt t="54382" x="2673350" y="2716213"/>
          <p14:tracePt t="54387" x="2687638" y="2701925"/>
          <p14:tracePt t="54399" x="2701925" y="2686050"/>
          <p14:tracePt t="54403" x="2717800" y="2655888"/>
          <p14:tracePt t="54415" x="2732088" y="2641600"/>
          <p14:tracePt t="54418" x="2747963" y="2611438"/>
          <p14:tracePt t="54432" x="2762250" y="2581275"/>
          <p14:tracePt t="54436" x="2792413" y="2551113"/>
          <p14:tracePt t="54449" x="2822575" y="2536825"/>
          <p14:tracePt t="54453" x="2852738" y="2490788"/>
          <p14:tracePt t="54466" x="2868613" y="2460625"/>
          <p14:tracePt t="54469" x="2897188" y="2430463"/>
          <p14:tracePt t="54482" x="2943225" y="2400300"/>
          <p14:tracePt t="54486" x="2973388" y="2371725"/>
          <p14:tracePt t="54499" x="3003550" y="2341563"/>
          <p14:tracePt t="54501" x="3033713" y="2311400"/>
          <p14:tracePt t="54508" x="3062288" y="2265363"/>
          <p14:tracePt t="54516" x="3092450" y="2251075"/>
          <p14:tracePt t="54524" x="3108325" y="2220913"/>
          <p14:tracePt t="54533" x="3168650" y="2190750"/>
          <p14:tracePt t="54539" x="3213100" y="2160588"/>
          <p14:tracePt t="54550" x="3273425" y="2130425"/>
          <p14:tracePt t="54556" x="3317875" y="2116138"/>
          <p14:tracePt t="54566" x="3363913" y="2085975"/>
          <p14:tracePt t="54573" x="3408363" y="2071688"/>
          <p14:tracePt t="54582" x="3452813" y="2055813"/>
          <p14:tracePt t="54588" x="3482975" y="2041525"/>
          <p14:tracePt t="54599" x="3529013" y="2041525"/>
          <p14:tracePt t="54605" x="3573463" y="2011363"/>
          <p14:tracePt t="54615" x="3603625" y="1995488"/>
          <p14:tracePt t="54620" x="3633788" y="1995488"/>
          <p14:tracePt t="54633" x="3678238" y="1981200"/>
          <p14:tracePt t="54637" x="3708400" y="1965325"/>
          <p14:tracePt t="54650" x="3724275" y="1965325"/>
          <p14:tracePt t="54654" x="3754438" y="1951038"/>
          <p14:tracePt t="54666" x="3783013" y="1951038"/>
          <p14:tracePt t="54670" x="3813175" y="1935163"/>
          <p14:tracePt t="54683" x="3829050" y="1935163"/>
          <p14:tracePt t="54688" x="3843338" y="1935163"/>
          <p14:tracePt t="54700" x="3859213" y="1935163"/>
          <p14:tracePt t="54703" x="3873500" y="1920875"/>
          <p14:tracePt t="54717" x="3889375" y="1920875"/>
          <p14:tracePt t="54721" x="3903663" y="1920875"/>
          <p14:tracePt t="54733" x="3919538" y="1920875"/>
          <p14:tracePt t="54734" x="3933825" y="1920875"/>
          <p14:tracePt t="54742" x="3948113" y="1920875"/>
          <p14:tracePt t="54751" x="3963988" y="1920875"/>
          <p14:tracePt t="54758" x="3978275" y="1935163"/>
          <p14:tracePt t="54767" x="3994150" y="1935163"/>
          <p14:tracePt t="54774" x="4008438" y="1935163"/>
          <p14:tracePt t="54784" x="4024313" y="1951038"/>
          <p14:tracePt t="54791" x="4038600" y="1951038"/>
          <p14:tracePt t="54800" x="4038600" y="1965325"/>
          <p14:tracePt t="54806" x="4054475" y="1965325"/>
          <p14:tracePt t="54817" x="4068763" y="1965325"/>
          <p14:tracePt t="54823" x="4084638" y="1981200"/>
          <p14:tracePt t="54838" x="4098925" y="1995488"/>
          <p14:tracePt t="54855" x="4114800" y="2011363"/>
          <p14:tracePt t="54866" x="4114800" y="2025650"/>
          <p14:tracePt t="54871" x="4129088" y="2041525"/>
          <p14:tracePt t="54883" x="4143375" y="2055813"/>
          <p14:tracePt t="54888" x="4143375" y="2071688"/>
          <p14:tracePt t="54900" x="4159250" y="2085975"/>
          <p14:tracePt t="54905" x="4159250" y="2100263"/>
          <p14:tracePt t="54916" x="4173538" y="2116138"/>
          <p14:tracePt t="54920" x="4173538" y="2146300"/>
          <p14:tracePt t="54933" x="4189413" y="2176463"/>
          <p14:tracePt t="54939" x="4189413" y="2190750"/>
          <p14:tracePt t="54950" x="4203700" y="2220913"/>
          <p14:tracePt t="54955" x="4203700" y="2235200"/>
          <p14:tracePt t="54967" x="4219575" y="2265363"/>
          <p14:tracePt t="54983" x="4233863" y="2295525"/>
          <p14:tracePt t="54985" x="4233863" y="2311400"/>
          <p14:tracePt t="54992" x="4233863" y="2325688"/>
          <p14:tracePt t="55000" x="4249738" y="2341563"/>
          <p14:tracePt t="55008" x="4249738" y="2355850"/>
          <p14:tracePt t="55016" x="4249738" y="2371725"/>
          <p14:tracePt t="55024" x="4264025" y="2386013"/>
          <p14:tracePt t="55033" x="4264025" y="2400300"/>
          <p14:tracePt t="55040" x="4264025" y="2430463"/>
          <p14:tracePt t="55050" x="4264025" y="2446338"/>
          <p14:tracePt t="55056" x="4279900" y="2460625"/>
          <p14:tracePt t="55065" x="4279900" y="2490788"/>
          <p14:tracePt t="55073" x="4279900" y="2506663"/>
          <p14:tracePt t="55083" x="4294188" y="2520950"/>
          <p14:tracePt t="55089" x="4294188" y="2536825"/>
          <p14:tracePt t="55100" x="4294188" y="2565400"/>
          <p14:tracePt t="55105" x="4294188" y="2581275"/>
          <p14:tracePt t="55116" x="4308475" y="2595563"/>
          <p14:tracePt t="55121" x="4308475" y="2611438"/>
          <p14:tracePt t="55133" x="4308475" y="2625725"/>
          <p14:tracePt t="55137" x="4324350" y="2641600"/>
          <p14:tracePt t="55149" x="4324350" y="2671763"/>
          <p14:tracePt t="55153" x="4338638" y="2686050"/>
          <p14:tracePt t="55166" x="4338638" y="2701925"/>
          <p14:tracePt t="55178" x="4354513" y="2730500"/>
          <p14:tracePt t="55186" x="4354513" y="2746375"/>
          <p14:tracePt t="55193" x="4354513" y="2760663"/>
          <p14:tracePt t="55202" x="4368800" y="2776538"/>
          <p14:tracePt t="55210" x="4368800" y="2790825"/>
          <p14:tracePt t="55218" x="4368800" y="2806700"/>
          <p14:tracePt t="55226" x="4384675" y="2820988"/>
          <p14:tracePt t="55242" x="4384675" y="2836863"/>
          <p14:tracePt t="55251" x="4384675" y="2851150"/>
          <p14:tracePt t="55258" x="4384675" y="2867025"/>
          <p14:tracePt t="55266" x="4398963" y="2881313"/>
          <p14:tracePt t="55283" x="4398963" y="2895600"/>
          <p14:tracePt t="55290" x="4398963" y="2911475"/>
          <p14:tracePt t="55306" x="4398963" y="2925763"/>
          <p14:tracePt t="55315" x="4398963" y="2941638"/>
          <p14:tracePt t="55323" x="4398963" y="2955925"/>
          <p14:tracePt t="55331" x="4398963" y="2971800"/>
          <p14:tracePt t="55339" x="4398963" y="3001963"/>
          <p14:tracePt t="55347" x="4398963" y="3016250"/>
          <p14:tracePt t="55355" x="4398963" y="3030538"/>
          <p14:tracePt t="55363" x="4398963" y="3046413"/>
          <p14:tracePt t="55371" x="4398963" y="3060700"/>
          <p14:tracePt t="55379" x="4398963" y="3076575"/>
          <p14:tracePt t="55387" x="4398963" y="3090863"/>
          <p14:tracePt t="55396" x="4398963" y="3106738"/>
          <p14:tracePt t="55403" x="4398963" y="3121025"/>
          <p14:tracePt t="55412" x="4398963" y="3136900"/>
          <p14:tracePt t="55428" x="4398963" y="3151188"/>
          <p14:tracePt t="55436" x="4398963" y="3181350"/>
          <p14:tracePt t="55444" x="4398963" y="3195638"/>
          <p14:tracePt t="55452" x="4398963" y="3211513"/>
          <p14:tracePt t="55460" x="4398963" y="3225800"/>
          <p14:tracePt t="55468" x="4398963" y="3241675"/>
          <p14:tracePt t="55476" x="4398963" y="3255963"/>
          <p14:tracePt t="55484" x="4398963" y="3286125"/>
          <p14:tracePt t="55492" x="4398963" y="3302000"/>
          <p14:tracePt t="55500" x="4398963" y="3332163"/>
          <p14:tracePt t="55508" x="4398963" y="3360738"/>
          <p14:tracePt t="55517" x="4398963" y="3390900"/>
          <p14:tracePt t="55525" x="4398963" y="3421063"/>
          <p14:tracePt t="55533" x="4398963" y="3451225"/>
          <p14:tracePt t="55541" x="4398963" y="3481388"/>
          <p14:tracePt t="55550" x="4398963" y="3525838"/>
          <p14:tracePt t="55557" x="4398963" y="3571875"/>
          <p14:tracePt t="55567" x="4398963" y="3616325"/>
          <p14:tracePt t="55574" x="4398963" y="3662363"/>
          <p14:tracePt t="55582" x="4398963" y="3706813"/>
          <p14:tracePt t="55589" x="4398963" y="3751263"/>
          <p14:tracePt t="55599" x="4414838" y="3797300"/>
          <p14:tracePt t="55605" x="4414838" y="3827463"/>
          <p14:tracePt t="55615" x="4429125" y="3856038"/>
          <p14:tracePt t="55621" x="4429125" y="3902075"/>
          <p14:tracePt t="55632" x="4445000" y="3946525"/>
          <p14:tracePt t="55637" x="4445000" y="3976688"/>
          <p14:tracePt t="55649" x="4459288" y="4021138"/>
          <p14:tracePt t="55653" x="4459288" y="4037013"/>
          <p14:tracePt t="55666" x="4475163" y="4067175"/>
          <p14:tracePt t="55672" x="4475163" y="4097338"/>
          <p14:tracePt t="56010" x="4489450" y="4097338"/>
          <p14:tracePt t="56018" x="4503738" y="4127500"/>
          <p14:tracePt t="56025" x="4533900" y="4141788"/>
          <p14:tracePt t="56033" x="4564063" y="4171950"/>
          <p14:tracePt t="56042" x="4610100" y="4216400"/>
          <p14:tracePt t="56050" x="4668838" y="4246563"/>
          <p14:tracePt t="56058" x="4714875" y="4276725"/>
          <p14:tracePt t="56066" x="4789488" y="4306888"/>
          <p14:tracePt t="56073" x="4849813" y="4351338"/>
          <p14:tracePt t="56082" x="4910138" y="4381500"/>
          <p14:tracePt t="56090" x="4954588" y="4397375"/>
          <p14:tracePt t="56097" x="5014913" y="4427538"/>
          <p14:tracePt t="56106" x="5029200" y="4427538"/>
          <p14:tracePt t="56114" x="5075238" y="4441825"/>
          <p14:tracePt t="56122" x="5165725" y="4486275"/>
          <p14:tracePt t="56129" x="5180013" y="4486275"/>
          <p14:tracePt t="56138" x="5210175" y="4502150"/>
          <p14:tracePt t="56146" x="5240338" y="4516438"/>
          <p14:tracePt t="56154" x="5270500" y="4546600"/>
          <p14:tracePt t="56162" x="5300663" y="4562475"/>
          <p14:tracePt t="56171" x="5330825" y="4576763"/>
          <p14:tracePt t="56178" x="5360988" y="4592638"/>
          <p14:tracePt t="56187" x="5389563" y="4606925"/>
          <p14:tracePt t="56195" x="5419725" y="4622800"/>
          <p14:tracePt t="56203" x="5449888" y="4637088"/>
          <p14:tracePt t="56210" x="5465763" y="4651375"/>
          <p14:tracePt t="56219" x="5495925" y="4667250"/>
          <p14:tracePt t="56226" x="5510213" y="4667250"/>
          <p14:tracePt t="56235" x="5526088" y="4681538"/>
          <p14:tracePt t="56243" x="5556250" y="4681538"/>
          <p14:tracePt t="56251" x="5570538" y="4697413"/>
          <p14:tracePt t="56259" x="5584825" y="4697413"/>
          <p14:tracePt t="56268" x="5614988" y="4697413"/>
          <p14:tracePt t="56275" x="5614988" y="4711700"/>
          <p14:tracePt t="56284" x="5630863" y="4711700"/>
          <p14:tracePt t="56291" x="5661025" y="4711700"/>
          <p14:tracePt t="56300" x="5675313" y="4727575"/>
          <p14:tracePt t="56307" x="5691188" y="4727575"/>
          <p14:tracePt t="56317" x="5721350" y="4727575"/>
          <p14:tracePt t="56323" x="5749925" y="4727575"/>
          <p14:tracePt t="56334" x="5765800" y="4727575"/>
          <p14:tracePt t="56340" x="5795963" y="4727575"/>
          <p14:tracePt t="56350" x="5810250" y="4727575"/>
          <p14:tracePt t="56356" x="5840413" y="4727575"/>
          <p14:tracePt t="56366" x="5856288" y="4727575"/>
          <p14:tracePt t="56372" x="5886450" y="4727575"/>
          <p14:tracePt t="56383" x="5916613" y="4727575"/>
          <p14:tracePt t="56389" x="5930900" y="4727575"/>
          <p14:tracePt t="56399" x="5945188" y="4727575"/>
          <p14:tracePt t="56405" x="5975350" y="4711700"/>
          <p14:tracePt t="56416" x="6005513" y="4711700"/>
          <p14:tracePt t="56420" x="6021388" y="4697413"/>
          <p14:tracePt t="56433" x="6035675" y="4681538"/>
          <p14:tracePt t="56438" x="6065838" y="4667250"/>
          <p14:tracePt t="56449" x="6081713" y="4651375"/>
          <p14:tracePt t="56453" x="6110288" y="4637088"/>
          <p14:tracePt t="56466" x="6126163" y="4637088"/>
          <p14:tracePt t="56470" x="6140450" y="4622800"/>
          <p14:tracePt t="56482" x="6170613" y="4592638"/>
          <p14:tracePt t="56487" x="6200775" y="4576763"/>
          <p14:tracePt t="56499" x="6216650" y="4562475"/>
          <p14:tracePt t="56503" x="6246813" y="4546600"/>
          <p14:tracePt t="56515" x="6275388" y="4532313"/>
          <p14:tracePt t="56519" x="6291263" y="4502150"/>
          <p14:tracePt t="56533" x="6321425" y="4486275"/>
          <p14:tracePt t="56536" x="6335713" y="4457700"/>
          <p14:tracePt t="56549" x="6365875" y="4427538"/>
          <p14:tracePt t="56553" x="6381750" y="4381500"/>
          <p14:tracePt t="56566" x="6396038" y="4351338"/>
          <p14:tracePt t="56566" x="6411913" y="4306888"/>
          <p14:tracePt t="56573" x="6426200" y="4262438"/>
          <p14:tracePt t="56583" x="6442075" y="4216400"/>
          <p14:tracePt t="56590" x="6442075" y="4156075"/>
          <p14:tracePt t="56600" x="6456363" y="4111625"/>
          <p14:tracePt t="56606" x="6470650" y="4051300"/>
          <p14:tracePt t="56615" x="6470650" y="3990975"/>
          <p14:tracePt t="56622" x="6486525" y="3962400"/>
          <p14:tracePt t="56632" x="6486525" y="3916363"/>
          <p14:tracePt t="56639" x="6500813" y="3871913"/>
          <p14:tracePt t="56649" x="6500813" y="3827463"/>
          <p14:tracePt t="56655" x="6500813" y="3797300"/>
          <p14:tracePt t="56666" x="6516688" y="3767138"/>
          <p14:tracePt t="56671" x="6516688" y="3736975"/>
          <p14:tracePt t="56683" x="6516688" y="3721100"/>
          <p14:tracePt t="56688" x="6530975" y="3706813"/>
          <p14:tracePt t="56699" x="6530975" y="3690938"/>
          <p14:tracePt t="56703" x="6530975" y="3676650"/>
          <p14:tracePt t="56716" x="6530975" y="3662363"/>
          <p14:tracePt t="56720" x="6546850" y="3646488"/>
          <p14:tracePt t="56736" x="6546850" y="3632200"/>
          <p14:tracePt t="56749" x="6546850" y="3616325"/>
          <p14:tracePt t="56753" x="6546850" y="3602038"/>
          <p14:tracePt t="56766" x="6546850" y="3586163"/>
          <p14:tracePt t="56771" x="6546850" y="3571875"/>
          <p14:tracePt t="56783" x="6546850" y="3556000"/>
          <p14:tracePt t="56788" x="6546850" y="3541713"/>
          <p14:tracePt t="56800" x="6546850" y="3511550"/>
          <p14:tracePt t="56804" x="6546850" y="3497263"/>
          <p14:tracePt t="56816" x="6561138" y="3467100"/>
          <p14:tracePt t="56818" x="6561138" y="3436938"/>
          <p14:tracePt t="56825" x="6561138" y="3406775"/>
          <p14:tracePt t="56833" x="6561138" y="3390900"/>
          <p14:tracePt t="56840" x="6577013" y="3360738"/>
          <p14:tracePt t="56850" x="6577013" y="3332163"/>
          <p14:tracePt t="56856" x="6591300" y="3302000"/>
          <p14:tracePt t="56866" x="6591300" y="3271838"/>
          <p14:tracePt t="56873" x="6607175" y="3241675"/>
          <p14:tracePt t="56882" x="6607175" y="3225800"/>
          <p14:tracePt t="56889" x="6621463" y="3211513"/>
          <p14:tracePt t="56899" x="6621463" y="3181350"/>
          <p14:tracePt t="56905" x="6635750" y="3167063"/>
          <p14:tracePt t="56916" x="6635750" y="3151188"/>
          <p14:tracePt t="56921" x="6651625" y="3151188"/>
          <p14:tracePt t="56932" x="6651625" y="3136900"/>
          <p14:tracePt t="56938" x="6665913" y="3121025"/>
          <p14:tracePt t="56949" x="6665913" y="3106738"/>
          <p14:tracePt t="56954" x="6681788" y="3106738"/>
          <p14:tracePt t="56966" x="6681788" y="3090863"/>
          <p14:tracePt t="56971" x="6696075" y="3076575"/>
          <p14:tracePt t="56983" x="6711950" y="3060700"/>
          <p14:tracePt t="56988" x="6726238" y="3030538"/>
          <p14:tracePt t="56999" x="6742113" y="3016250"/>
          <p14:tracePt t="57003" x="6756400" y="3001963"/>
          <p14:tracePt t="57015" x="6772275" y="2971800"/>
          <p14:tracePt t="57018" x="6786563" y="2955925"/>
          <p14:tracePt t="57032" x="6802438" y="2925763"/>
          <p14:tracePt t="57035" x="6831013" y="2911475"/>
          <p14:tracePt t="57049" x="6846888" y="2881313"/>
          <p14:tracePt t="57053" x="6861175" y="2867025"/>
          <p14:tracePt t="57067" x="6877050" y="2851150"/>
          <p14:tracePt t="57072" x="6891338" y="2836863"/>
          <p14:tracePt t="57083" x="6921500" y="2820988"/>
          <p14:tracePt t="57084" x="6937375" y="2790825"/>
          <p14:tracePt t="57091" x="6951663" y="2790825"/>
          <p14:tracePt t="57100" x="6967538" y="2776538"/>
          <p14:tracePt t="57107" x="6981825" y="2760663"/>
          <p14:tracePt t="57116" x="6996113" y="2746375"/>
          <p14:tracePt t="57123" x="7026275" y="2746375"/>
          <p14:tracePt t="57132" x="7042150" y="2730500"/>
          <p14:tracePt t="57139" x="7056438" y="2716213"/>
          <p14:tracePt t="57149" x="7086600" y="2716213"/>
          <p14:tracePt t="57155" x="7116763" y="2701925"/>
          <p14:tracePt t="57166" x="7132638" y="2701925"/>
          <p14:tracePt t="57171" x="7162800" y="2686050"/>
          <p14:tracePt t="57182" x="7191375" y="2686050"/>
          <p14:tracePt t="57188" x="7221538" y="2671763"/>
          <p14:tracePt t="57199" x="7251700" y="2671763"/>
          <p14:tracePt t="57203" x="7281863" y="2655888"/>
          <p14:tracePt t="57216" x="7312025" y="2655888"/>
          <p14:tracePt t="57219" x="7327900" y="2641600"/>
          <p14:tracePt t="57232" x="7356475" y="2641600"/>
          <p14:tracePt t="57236" x="7402513" y="2625725"/>
          <p14:tracePt t="57249" x="7446963" y="2625725"/>
          <p14:tracePt t="57254" x="7493000" y="2611438"/>
          <p14:tracePt t="57266" x="7537450" y="2595563"/>
          <p14:tracePt t="57270" x="7581900" y="2595563"/>
          <p14:tracePt t="57282" x="7642225" y="2581275"/>
          <p14:tracePt t="57286" x="7672388" y="2565400"/>
          <p14:tracePt t="57300" x="7716838" y="2565400"/>
          <p14:tracePt t="57304" x="7793038" y="2551113"/>
          <p14:tracePt t="57317" x="7837488" y="2536825"/>
          <p14:tracePt t="57318" x="7883525" y="2520950"/>
          <p14:tracePt t="57325" x="7927975" y="2520950"/>
          <p14:tracePt t="57333" x="7972425" y="2506663"/>
          <p14:tracePt t="57341" x="8018463" y="2490788"/>
          <p14:tracePt t="57350" x="8032750" y="2490788"/>
          <p14:tracePt t="57357" x="8077200" y="2476500"/>
          <p14:tracePt t="57366" x="8123238" y="2476500"/>
          <p14:tracePt t="57373" x="8153400" y="2460625"/>
          <p14:tracePt t="57382" x="8183563" y="2460625"/>
          <p14:tracePt t="57389" x="8213725" y="2446338"/>
          <p14:tracePt t="57399" x="8243888" y="2430463"/>
          <p14:tracePt t="57405" x="8258175" y="2430463"/>
          <p14:tracePt t="57416" x="8272463" y="2416175"/>
          <p14:tracePt t="57422" x="8288338" y="2416175"/>
          <p14:tracePt t="57432" x="8302625" y="2400300"/>
          <p14:tracePt t="57438" x="8318500" y="2400300"/>
          <p14:tracePt t="57455" x="8332788" y="2386013"/>
          <p14:tracePt t="57478" x="8348663" y="2386013"/>
          <p14:tracePt t="57770" x="8423275" y="2341563"/>
          <p14:tracePt t="57778" x="8497888" y="2265363"/>
          <p14:tracePt t="57785" x="8588375" y="2190750"/>
          <p14:tracePt t="57793" x="8709025" y="2100263"/>
          <p14:tracePt t="57801" x="8828088" y="1995488"/>
          <p14:tracePt t="57809" x="8948738" y="1920875"/>
          <p14:tracePt t="57817" x="9053513" y="1816100"/>
          <p14:tracePt t="57825" x="9144000" y="1741488"/>
          <p14:tracePt t="57833" x="9339263" y="1604963"/>
          <p14:tracePt t="57841" x="9534525" y="1485900"/>
          <p14:tracePt t="57849" x="9609138" y="1425575"/>
          <p14:tracePt t="57857" x="9744075" y="1350963"/>
          <p14:tracePt t="57866" x="9864725" y="1290638"/>
          <p14:tracePt t="57873" x="9969500" y="1230313"/>
          <p14:tracePt t="57881" x="9999663" y="1216025"/>
          <p14:tracePt t="57890" x="10059988" y="1200150"/>
          <p14:tracePt t="57898" x="10120313" y="1185863"/>
          <p14:tracePt t="57906" x="10150475" y="1185863"/>
          <p14:tracePt t="57915" x="10194925" y="1169988"/>
          <p14:tracePt t="57922" x="10225088" y="1169988"/>
          <p14:tracePt t="57930" x="10239375" y="1169988"/>
          <p14:tracePt t="57938" x="10255250" y="1169988"/>
          <p14:tracePt t="57955" x="10269538" y="1169988"/>
          <p14:tracePt t="57963" x="10285413" y="1169988"/>
          <p14:tracePt t="57979" x="10299700" y="1169988"/>
          <p14:tracePt t="57995" x="10315575" y="1169988"/>
          <p14:tracePt t="58004" x="10329863" y="1169988"/>
          <p14:tracePt t="58021" x="10345738" y="1169988"/>
          <p14:tracePt t="58027" x="10360025" y="1169988"/>
          <p14:tracePt t="58035" x="10375900" y="1169988"/>
          <p14:tracePt t="58043" x="10390188" y="1155700"/>
          <p14:tracePt t="58051" x="10404475" y="1139825"/>
          <p14:tracePt t="58060" x="10434638" y="1111250"/>
          <p14:tracePt t="58067" x="10450513" y="1095375"/>
          <p14:tracePt t="58076" x="10480675" y="1065213"/>
          <p14:tracePt t="58083" x="10494963" y="1050925"/>
          <p14:tracePt t="58092" x="10510838" y="1020763"/>
          <p14:tracePt t="58100" x="10525125" y="1004888"/>
          <p14:tracePt t="58108" x="10541000" y="960438"/>
          <p14:tracePt t="58115" x="10555288" y="915988"/>
          <p14:tracePt t="58124" x="10571163" y="885825"/>
          <p14:tracePt t="58132" x="10571163" y="855663"/>
          <p14:tracePt t="58140" x="10571163" y="809625"/>
          <p14:tracePt t="58148" x="10571163" y="765175"/>
          <p14:tracePt t="58156" x="10555288" y="720725"/>
          <p14:tracePt t="58164" x="10525125" y="690563"/>
          <p14:tracePt t="58172" x="10510838" y="644525"/>
          <p14:tracePt t="58180" x="10480675" y="615950"/>
          <p14:tracePt t="58188" x="10434638" y="585788"/>
          <p14:tracePt t="58196" x="10390188" y="555625"/>
          <p14:tracePt t="58204" x="10345738" y="539750"/>
          <p14:tracePt t="58212" x="10285413" y="525463"/>
          <p14:tracePt t="58220" x="10239375" y="509588"/>
          <p14:tracePt t="58228" x="10180638" y="509588"/>
          <p14:tracePt t="58238" x="10134600" y="509588"/>
          <p14:tracePt t="58245" x="10104438" y="509588"/>
          <p14:tracePt t="58254" x="10059988" y="509588"/>
          <p14:tracePt t="58261" x="10015538" y="509588"/>
          <p14:tracePt t="58272" x="9969500" y="509588"/>
          <p14:tracePt t="58278" x="9925050" y="525463"/>
          <p14:tracePt t="58286" x="9894888" y="539750"/>
          <p14:tracePt t="58294" x="9864725" y="555625"/>
          <p14:tracePt t="58303" x="9834563" y="555625"/>
          <p14:tracePt t="58310" x="9804400" y="569913"/>
          <p14:tracePt t="58320" x="9790113" y="585788"/>
          <p14:tracePt t="58326" x="9759950" y="600075"/>
          <p14:tracePt t="58336" x="9744075" y="600075"/>
          <p14:tracePt t="58342" x="9729788" y="615950"/>
          <p14:tracePt t="58353" x="9713913" y="630238"/>
          <p14:tracePt t="58358" x="9699625" y="630238"/>
          <p14:tracePt t="58370" x="9683750" y="644525"/>
          <p14:tracePt t="58374" x="9669463" y="644525"/>
          <p14:tracePt t="58387" x="9655175" y="660400"/>
          <p14:tracePt t="58391" x="9639300" y="674688"/>
          <p14:tracePt t="58404" x="9625013" y="690563"/>
          <p14:tracePt t="58409" x="9594850" y="720725"/>
          <p14:tracePt t="58421" x="9594850" y="735013"/>
          <p14:tracePt t="58425" x="9548813" y="781050"/>
          <p14:tracePt t="58437" x="9534525" y="795338"/>
          <p14:tracePt t="58442" x="9490075" y="825500"/>
          <p14:tracePt t="58454" x="9459913" y="855663"/>
          <p14:tracePt t="58457" x="9429750" y="900113"/>
          <p14:tracePt t="58470" x="9399588" y="930275"/>
          <p14:tracePt t="58474" x="9383713" y="946150"/>
          <p14:tracePt t="58487" x="9339263" y="960438"/>
          <p14:tracePt t="58488" x="9323388" y="990600"/>
          <p14:tracePt t="58495" x="9294813" y="1004888"/>
          <p14:tracePt t="58504" x="9278938" y="1020763"/>
          <p14:tracePt t="58511" x="9248775" y="1050925"/>
          <p14:tracePt t="58520" x="9234488" y="1065213"/>
          <p14:tracePt t="58537" x="9218613" y="1081088"/>
          <p14:tracePt t="58544" x="9218613" y="1095375"/>
          <p14:tracePt t="58552" x="9218613" y="1111250"/>
          <p14:tracePt t="58568" x="9218613" y="1139825"/>
          <p14:tracePt t="58576" x="9218613" y="1169988"/>
          <p14:tracePt t="58584" x="9218613" y="1200150"/>
          <p14:tracePt t="58592" x="9218613" y="1230313"/>
          <p14:tracePt t="58600" x="9218613" y="1276350"/>
          <p14:tracePt t="58608" x="9218613" y="1320800"/>
          <p14:tracePt t="58616" x="9218613" y="1365250"/>
          <p14:tracePt t="58624" x="9234488" y="1411288"/>
          <p14:tracePt t="58632" x="9248775" y="1470025"/>
          <p14:tracePt t="58641" x="9264650" y="1516063"/>
          <p14:tracePt t="58648" x="9264650" y="1576388"/>
          <p14:tracePt t="58656" x="9278938" y="1590675"/>
          <p14:tracePt t="58664" x="9294813" y="1635125"/>
          <p14:tracePt t="58672" x="9309100" y="1665288"/>
          <p14:tracePt t="58680" x="9353550" y="1725613"/>
          <p14:tracePt t="58689" x="9369425" y="1741488"/>
          <p14:tracePt t="58697" x="9383713" y="1755775"/>
          <p14:tracePt t="58705" x="9413875" y="1785938"/>
          <p14:tracePt t="58713" x="9459913" y="1800225"/>
          <p14:tracePt t="58721" x="9490075" y="1800225"/>
          <p14:tracePt t="58729" x="9534525" y="1816100"/>
          <p14:tracePt t="58737" x="9578975" y="1816100"/>
          <p14:tracePt t="58745" x="9625013" y="1816100"/>
          <p14:tracePt t="58754" x="9669463" y="1816100"/>
          <p14:tracePt t="58761" x="9713913" y="1816100"/>
          <p14:tracePt t="58771" x="9759950" y="1816100"/>
          <p14:tracePt t="58778" x="9804400" y="1800225"/>
          <p14:tracePt t="58787" x="9850438" y="1770063"/>
          <p14:tracePt t="58794" x="9864725" y="1770063"/>
          <p14:tracePt t="58805" x="9909175" y="1741488"/>
          <p14:tracePt t="58810" x="9969500" y="1695450"/>
          <p14:tracePt t="58820" x="9985375" y="1681163"/>
          <p14:tracePt t="58826" x="10029825" y="1651000"/>
          <p14:tracePt t="58837" x="10059988" y="1620838"/>
          <p14:tracePt t="58842" x="10074275" y="1576388"/>
          <p14:tracePt t="58853" x="10090150" y="1530350"/>
          <p14:tracePt t="58858" x="10120313" y="1485900"/>
          <p14:tracePt t="58870" x="10120313" y="1439863"/>
          <p14:tracePt t="58875" x="10134600" y="1381125"/>
          <p14:tracePt t="58887" x="10134600" y="1320800"/>
          <p14:tracePt t="58891" x="10134600" y="1260475"/>
          <p14:tracePt t="58904" x="10134600" y="1200150"/>
          <p14:tracePt t="58907" x="10134600" y="1155700"/>
          <p14:tracePt t="58921" x="10134600" y="1095375"/>
          <p14:tracePt t="58926" x="10134600" y="1065213"/>
          <p14:tracePt t="58937" x="10120313" y="1035050"/>
          <p14:tracePt t="58942" x="10104438" y="974725"/>
          <p14:tracePt t="58954" x="10090150" y="946150"/>
          <p14:tracePt t="58959" x="10074275" y="915988"/>
          <p14:tracePt t="58971" x="10029825" y="869950"/>
          <p14:tracePt t="58975" x="10015538" y="855663"/>
          <p14:tracePt t="58988" x="9969500" y="809625"/>
          <p14:tracePt t="58991" x="9955213" y="795338"/>
          <p14:tracePt t="59003" x="9925050" y="781050"/>
          <p14:tracePt t="59005" x="9894888" y="765175"/>
          <p14:tracePt t="59020" x="9864725" y="750888"/>
          <p14:tracePt t="59023" x="9850438" y="735013"/>
          <p14:tracePt t="59037" x="9820275" y="720725"/>
          <p14:tracePt t="59038" x="9804400" y="720725"/>
          <p14:tracePt t="59044" x="9774238" y="720725"/>
          <p14:tracePt t="59053" x="9744075" y="720725"/>
          <p14:tracePt t="59060" x="9713913" y="720725"/>
          <p14:tracePt t="59070" x="9669463" y="720725"/>
          <p14:tracePt t="59077" x="9625013" y="720725"/>
          <p14:tracePt t="59086" x="9578975" y="750888"/>
          <p14:tracePt t="59093" x="9518650" y="781050"/>
          <p14:tracePt t="59104" x="9474200" y="825500"/>
          <p14:tracePt t="59109" x="9413875" y="855663"/>
          <p14:tracePt t="59120" x="9353550" y="900113"/>
          <p14:tracePt t="59125" x="9309100" y="930275"/>
          <p14:tracePt t="59136" x="9278938" y="960438"/>
          <p14:tracePt t="59141" x="9234488" y="974725"/>
          <p14:tracePt t="59154" x="9204325" y="1004888"/>
          <p14:tracePt t="59160" x="9174163" y="1020763"/>
          <p14:tracePt t="59170" x="9158288" y="1035050"/>
          <p14:tracePt t="59175" x="9144000" y="1050925"/>
          <p14:tracePt t="59190" x="9129713" y="1065213"/>
          <p14:tracePt t="59206" x="9129713" y="1081088"/>
          <p14:tracePt t="59223" x="9129713" y="1095375"/>
          <p14:tracePt t="59237" x="9129713" y="1111250"/>
          <p14:tracePt t="59241" x="9129713" y="1139825"/>
          <p14:tracePt t="59254" x="9129713" y="1155700"/>
          <p14:tracePt t="59255" x="9129713" y="1200150"/>
          <p14:tracePt t="59263" x="9129713" y="1230313"/>
          <p14:tracePt t="59272" x="9129713" y="1290638"/>
          <p14:tracePt t="59278" x="9144000" y="1335088"/>
          <p14:tracePt t="59287" x="9158288" y="1381125"/>
          <p14:tracePt t="59294" x="9158288" y="1439863"/>
          <p14:tracePt t="59304" x="9188450" y="1500188"/>
          <p14:tracePt t="59310" x="9204325" y="1516063"/>
          <p14:tracePt t="59319" x="9218613" y="1590675"/>
          <p14:tracePt t="59326" x="9218613" y="1620838"/>
          <p14:tracePt t="59336" x="9248775" y="1665288"/>
          <p14:tracePt t="59343" x="9248775" y="1695450"/>
          <p14:tracePt t="59353" x="9264650" y="1725613"/>
          <p14:tracePt t="59359" x="9294813" y="1741488"/>
          <p14:tracePt t="59370" x="9309100" y="1755775"/>
          <p14:tracePt t="59374" x="9323388" y="1785938"/>
          <p14:tracePt t="59386" x="9353550" y="1800225"/>
          <p14:tracePt t="59391" x="9369425" y="1800225"/>
          <p14:tracePt t="59403" x="9413875" y="1800225"/>
          <p14:tracePt t="59407" x="9459913" y="1800225"/>
          <p14:tracePt t="59421" x="9490075" y="1800225"/>
          <p14:tracePt t="59426" x="9518650" y="1800225"/>
          <p14:tracePt t="59437" x="9548813" y="1800225"/>
          <p14:tracePt t="59441" x="9594850" y="1800225"/>
          <p14:tracePt t="59454" x="9639300" y="1785938"/>
          <p14:tracePt t="59460" x="9669463" y="1770063"/>
          <p14:tracePt t="59470" x="9699625" y="1770063"/>
          <p14:tracePt t="59474" x="9729788" y="1755775"/>
          <p14:tracePt t="59487" x="9759950" y="1755775"/>
          <p14:tracePt t="59492" x="9774238" y="1741488"/>
          <p14:tracePt t="59504" x="9804400" y="1725613"/>
          <p14:tracePt t="59506" x="9820275" y="1725613"/>
          <p14:tracePt t="59513" x="9834563" y="1711325"/>
          <p14:tracePt t="59521" x="9864725" y="1695450"/>
          <p14:tracePt t="59528" x="9894888" y="1665288"/>
          <p14:tracePt t="59537" x="9909175" y="1651000"/>
          <p14:tracePt t="59544" x="9925050" y="1620838"/>
          <p14:tracePt t="59554" x="9939338" y="1590675"/>
          <p14:tracePt t="59561" x="9969500" y="1546225"/>
          <p14:tracePt t="59570" x="9985375" y="1485900"/>
          <p14:tracePt t="59577" x="9999663" y="1425575"/>
          <p14:tracePt t="59586" x="9999663" y="1350963"/>
          <p14:tracePt t="59593" x="10015538" y="1290638"/>
          <p14:tracePt t="59603" x="10015538" y="1216025"/>
          <p14:tracePt t="59609" x="10029825" y="1155700"/>
          <p14:tracePt t="59620" x="10029825" y="1111250"/>
          <p14:tracePt t="59626" x="10029825" y="1065213"/>
          <p14:tracePt t="59637" x="10029825" y="1004888"/>
          <p14:tracePt t="59642" x="10029825" y="960438"/>
          <p14:tracePt t="59654" x="10029825" y="930275"/>
          <p14:tracePt t="59658" x="10015538" y="900113"/>
          <p14:tracePt t="59670" x="9999663" y="885825"/>
          <p14:tracePt t="59674" x="9969500" y="855663"/>
          <p14:tracePt t="59687" x="9955213" y="839788"/>
          <p14:tracePt t="59691" x="9939338" y="825500"/>
          <p14:tracePt t="59703" x="9909175" y="809625"/>
          <p14:tracePt t="59708" x="9879013" y="795338"/>
          <p14:tracePt t="59721" x="9850438" y="781050"/>
          <p14:tracePt t="59726" x="9834563" y="781050"/>
          <p14:tracePt t="59737" x="9790113" y="765175"/>
          <p14:tracePt t="59740" x="9759950" y="765175"/>
          <p14:tracePt t="59754" x="9744075" y="765175"/>
          <p14:tracePt t="59758" x="9713913" y="765175"/>
          <p14:tracePt t="59770" x="9683750" y="765175"/>
          <p14:tracePt t="59771" x="9669463" y="765175"/>
          <p14:tracePt t="59778" x="9639300" y="765175"/>
          <p14:tracePt t="59788" x="9625013" y="765175"/>
          <p14:tracePt t="59795" x="9609138" y="765175"/>
          <p14:tracePt t="59805" x="9594850" y="765175"/>
          <p14:tracePt t="59811" x="9578975" y="765175"/>
          <p14:tracePt t="59827" x="9564688" y="765175"/>
          <p14:tracePt t="59835" x="9548813" y="765175"/>
          <p14:tracePt t="59843" x="9534525" y="765175"/>
          <p14:tracePt t="59851" x="9518650" y="781050"/>
          <p14:tracePt t="59868" x="9504363" y="795338"/>
          <p14:tracePt t="59876" x="9490075" y="809625"/>
          <p14:tracePt t="59884" x="9459913" y="839788"/>
          <p14:tracePt t="59892" x="9444038" y="8699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4792662" y="810667"/>
            <a:ext cx="260667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0000" dirty="0">
                <a:solidFill>
                  <a:schemeClr val="tx1"/>
                </a:solidFill>
                <a:latin typeface="+mn-lt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032" y="5214677"/>
            <a:ext cx="529081" cy="6099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96426" y="3594672"/>
            <a:ext cx="831825" cy="89319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rgbClr val="689429"/>
                </a:solidFill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719" y="3991826"/>
            <a:ext cx="395412" cy="3890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31" y="4694080"/>
            <a:ext cx="529081" cy="6099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286" y="4015523"/>
            <a:ext cx="395412" cy="3890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156" y="5304020"/>
            <a:ext cx="2953948" cy="9951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620" y="3601253"/>
            <a:ext cx="395412" cy="3890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76" y="4173483"/>
            <a:ext cx="529081" cy="6099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60" y="311953"/>
            <a:ext cx="1581677" cy="16793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4"/>
          <a:stretch/>
        </p:blipFill>
        <p:spPr>
          <a:xfrm>
            <a:off x="8265196" y="457842"/>
            <a:ext cx="1995149" cy="166311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6E9EB4F5-744A-164F-9E8E-AF46D38B6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0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23"/>
    </mc:Choice>
    <mc:Fallback xmlns="">
      <p:transition spd="slow" advTm="56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0" x="9399588" y="900113"/>
          <p14:tracePt t="1916" x="9339263" y="960438"/>
          <p14:tracePt t="1926" x="9264650" y="1035050"/>
          <p14:tracePt t="1932" x="9188450" y="1095375"/>
          <p14:tracePt t="1940" x="9113838" y="1169988"/>
          <p14:tracePt t="1948" x="9009063" y="1230313"/>
          <p14:tracePt t="1956" x="8918575" y="1276350"/>
          <p14:tracePt t="1964" x="8813800" y="1335088"/>
          <p14:tracePt t="1972" x="8709025" y="1395413"/>
          <p14:tracePt t="1981" x="8483600" y="1516063"/>
          <p14:tracePt t="1988" x="8243888" y="1620838"/>
          <p14:tracePt t="1997" x="8002588" y="1725613"/>
          <p14:tracePt t="2005" x="7777163" y="1816100"/>
          <p14:tracePt t="2014" x="7523163" y="1920875"/>
          <p14:tracePt t="2021" x="7267575" y="2011363"/>
          <p14:tracePt t="2029" x="7011988" y="2100263"/>
          <p14:tracePt t="2037" x="6786563" y="2190750"/>
          <p14:tracePt t="2046" x="6546850" y="2281238"/>
          <p14:tracePt t="2053" x="6321425" y="2371725"/>
          <p14:tracePt t="2061" x="6110288" y="2430463"/>
          <p14:tracePt t="2069" x="5900738" y="2506663"/>
          <p14:tracePt t="2077" x="5721350" y="2565400"/>
          <p14:tracePt t="2085" x="5630863" y="2595563"/>
          <p14:tracePt t="2094" x="5465763" y="2641600"/>
          <p14:tracePt t="2101" x="5210175" y="2716213"/>
          <p14:tracePt t="2110" x="5059363" y="2760663"/>
          <p14:tracePt t="2117" x="4910138" y="2790825"/>
          <p14:tracePt t="2126" x="4745038" y="2851150"/>
          <p14:tracePt t="2133" x="4579938" y="2895600"/>
          <p14:tracePt t="2142" x="4429125" y="2941638"/>
          <p14:tracePt t="2150" x="4264025" y="3001963"/>
          <p14:tracePt t="2160" x="4203700" y="3030538"/>
          <p14:tracePt t="2166" x="4068763" y="3076575"/>
          <p14:tracePt t="2175" x="3963988" y="3106738"/>
          <p14:tracePt t="2182" x="3919538" y="3121025"/>
          <p14:tracePt t="2191" x="3843338" y="3151188"/>
          <p14:tracePt t="2199" x="3783013" y="3167063"/>
          <p14:tracePt t="2208" x="3724275" y="3181350"/>
          <p14:tracePt t="2215" x="3694113" y="3181350"/>
          <p14:tracePt t="2225" x="3663950" y="3195638"/>
          <p14:tracePt t="2231" x="3648075" y="3195638"/>
          <p14:tracePt t="2242" x="3633788" y="3195638"/>
          <p14:tracePt t="2247" x="3617913" y="3195638"/>
          <p14:tracePt t="2258" x="3603625" y="3195638"/>
          <p14:tracePt t="2288" x="3587750" y="3195638"/>
          <p14:tracePt t="2345" x="3587750" y="3181350"/>
          <p14:tracePt t="2352" x="3587750" y="3167063"/>
          <p14:tracePt t="2360" x="3603625" y="3167063"/>
          <p14:tracePt t="2368" x="3617913" y="3151188"/>
          <p14:tracePt t="2376" x="3648075" y="3121025"/>
          <p14:tracePt t="2384" x="3678238" y="3106738"/>
          <p14:tracePt t="2392" x="3708400" y="3076575"/>
          <p14:tracePt t="2400" x="3754438" y="3030538"/>
          <p14:tracePt t="2409" x="3783013" y="3001963"/>
          <p14:tracePt t="2416" x="3843338" y="2955925"/>
          <p14:tracePt t="2425" x="3873500" y="2925763"/>
          <p14:tracePt t="2432" x="3903663" y="2895600"/>
          <p14:tracePt t="2440" x="3963988" y="2851150"/>
          <p14:tracePt t="2448" x="3994150" y="2820988"/>
          <p14:tracePt t="2456" x="4024313" y="2790825"/>
          <p14:tracePt t="2464" x="4054475" y="2776538"/>
          <p14:tracePt t="2472" x="4084638" y="2760663"/>
          <p14:tracePt t="2481" x="4114800" y="2730500"/>
          <p14:tracePt t="2488" x="4129088" y="2716213"/>
          <p14:tracePt t="2498" x="4159250" y="2716213"/>
          <p14:tracePt t="2505" x="4173538" y="2701925"/>
          <p14:tracePt t="2513" x="4189413" y="2701925"/>
          <p14:tracePt t="2521" x="4219575" y="2701925"/>
          <p14:tracePt t="2529" x="4249738" y="2701925"/>
          <p14:tracePt t="2537" x="4264025" y="2701925"/>
          <p14:tracePt t="2545" x="4308475" y="2701925"/>
          <p14:tracePt t="2553" x="4324350" y="2701925"/>
          <p14:tracePt t="2561" x="4354513" y="2716213"/>
          <p14:tracePt t="2569" x="4384675" y="2730500"/>
          <p14:tracePt t="2578" x="4414838" y="2746375"/>
          <p14:tracePt t="2586" x="4445000" y="2760663"/>
          <p14:tracePt t="2594" x="4459288" y="2776538"/>
          <p14:tracePt t="2602" x="4489450" y="2776538"/>
          <p14:tracePt t="2610" x="4503738" y="2790825"/>
          <p14:tracePt t="2618" x="4519613" y="2790825"/>
          <p14:tracePt t="2626" x="4564063" y="2806700"/>
          <p14:tracePt t="2634" x="4579938" y="2806700"/>
          <p14:tracePt t="2643" x="4610100" y="2806700"/>
          <p14:tracePt t="2650" x="4624388" y="2820988"/>
          <p14:tracePt t="2660" x="4654550" y="2820988"/>
          <p14:tracePt t="2666" x="4684713" y="2820988"/>
          <p14:tracePt t="2677" x="4714875" y="2820988"/>
          <p14:tracePt t="2682" x="4745038" y="2820988"/>
          <p14:tracePt t="2695" x="4775200" y="2820988"/>
          <p14:tracePt t="2699" x="4805363" y="2820988"/>
          <p14:tracePt t="2726" x="4879975" y="2790825"/>
          <p14:tracePt t="2733" x="4910138" y="2776538"/>
          <p14:tracePt t="2740" x="4924425" y="2776538"/>
          <p14:tracePt t="2747" x="4954588" y="2760663"/>
          <p14:tracePt t="2757" x="4970463" y="2760663"/>
          <p14:tracePt t="2764" x="5000625" y="2746375"/>
          <p14:tracePt t="2773" x="5029200" y="2746375"/>
          <p14:tracePt t="2780" x="5059363" y="2730500"/>
          <p14:tracePt t="2789" x="5075238" y="2716213"/>
          <p14:tracePt t="2796" x="5105400" y="2716213"/>
          <p14:tracePt t="2806" x="5135563" y="2701925"/>
          <p14:tracePt t="2812" x="5165725" y="2701925"/>
          <p14:tracePt t="2823" x="5180013" y="2686050"/>
          <p14:tracePt t="2828" x="5210175" y="2671763"/>
          <p14:tracePt t="2839" x="5224463" y="2671763"/>
          <p14:tracePt t="2844" x="5254625" y="2641600"/>
          <p14:tracePt t="2856" x="5270500" y="2625725"/>
          <p14:tracePt t="2860" x="5284788" y="2625725"/>
          <p14:tracePt t="2873" x="5284788" y="2611438"/>
          <p14:tracePt t="2877" x="5300663" y="2595563"/>
          <p14:tracePt t="2890" x="5314950" y="2595563"/>
          <p14:tracePt t="2893" x="5314950" y="2581275"/>
          <p14:tracePt t="2906" x="5314950" y="2565400"/>
          <p14:tracePt t="2911" x="5330825" y="2565400"/>
          <p14:tracePt t="2923" x="5330825" y="2551113"/>
          <p14:tracePt t="2927" x="5330825" y="2536825"/>
          <p14:tracePt t="2944" x="5345113" y="2520950"/>
          <p14:tracePt t="2973" x="5345113" y="2506663"/>
          <p14:tracePt t="3007" x="5360988" y="2506663"/>
          <p14:tracePt t="3014" x="5360988" y="2490788"/>
          <p14:tracePt t="3041" x="5375275" y="2476500"/>
          <p14:tracePt t="3046" x="5375275" y="2460625"/>
          <p14:tracePt t="3062" x="5389563" y="2446338"/>
          <p14:tracePt t="3070" x="5389563" y="2430463"/>
          <p14:tracePt t="3078" x="5405438" y="2416175"/>
          <p14:tracePt t="3086" x="5405438" y="2400300"/>
          <p14:tracePt t="3103" x="5419725" y="2386013"/>
          <p14:tracePt t="3111" x="5419725" y="2371725"/>
          <p14:tracePt t="3127" x="5435600" y="2355850"/>
          <p14:tracePt t="3143" x="5449888" y="2341563"/>
          <p14:tracePt t="3159" x="5465763" y="2341563"/>
          <p14:tracePt t="3167" x="5465763" y="2325688"/>
          <p14:tracePt t="3175" x="5480050" y="2311400"/>
          <p14:tracePt t="3192" x="5495925" y="2311400"/>
          <p14:tracePt t="3200" x="5495925" y="2295525"/>
          <p14:tracePt t="3208" x="5510213" y="2295525"/>
          <p14:tracePt t="3225" x="5510213" y="2281238"/>
          <p14:tracePt t="3241" x="5526088" y="2281238"/>
          <p14:tracePt t="3265" x="5526088" y="2265363"/>
          <p14:tracePt t="3274" x="5540375" y="2265363"/>
          <p14:tracePt t="3304" x="5540375" y="2251075"/>
          <p14:tracePt t="3329" x="5556250" y="2235200"/>
          <p14:tracePt t="3337" x="5556250" y="2220913"/>
          <p14:tracePt t="3361" x="5570538" y="2206625"/>
          <p14:tracePt t="3369" x="5570538" y="2190750"/>
          <p14:tracePt t="3385" x="5584825" y="2176463"/>
          <p14:tracePt t="3402" x="5600700" y="2160588"/>
          <p14:tracePt t="3417" x="5614988" y="2160588"/>
          <p14:tracePt t="3427" x="5614988" y="2146300"/>
          <p14:tracePt t="3434" x="5630863" y="2146300"/>
          <p14:tracePt t="3443" x="5630863" y="2130425"/>
          <p14:tracePt t="3450" x="5645150" y="2130425"/>
          <p14:tracePt t="3458" x="5645150" y="2116138"/>
          <p14:tracePt t="3466" x="5661025" y="2116138"/>
          <p14:tracePt t="3474" x="5675313" y="2100263"/>
          <p14:tracePt t="3491" x="5691188" y="2085975"/>
          <p14:tracePt t="3499" x="5705475" y="2085975"/>
          <p14:tracePt t="3506" x="5721350" y="2085975"/>
          <p14:tracePt t="3514" x="5735638" y="2071688"/>
          <p14:tracePt t="3523" x="5749925" y="2071688"/>
          <p14:tracePt t="3531" x="5765800" y="2055813"/>
          <p14:tracePt t="3540" x="5780088" y="2055813"/>
          <p14:tracePt t="3547" x="5795963" y="2055813"/>
          <p14:tracePt t="3556" x="5810250" y="2055813"/>
          <p14:tracePt t="3563" x="5826125" y="2055813"/>
          <p14:tracePt t="3571" x="5840413" y="2041525"/>
          <p14:tracePt t="3579" x="5856288" y="2041525"/>
          <p14:tracePt t="3587" x="5870575" y="2041525"/>
          <p14:tracePt t="3595" x="5886450" y="2041525"/>
          <p14:tracePt t="3603" x="5900738" y="2041525"/>
          <p14:tracePt t="3611" x="5916613" y="2041525"/>
          <p14:tracePt t="3628" x="5930900" y="2041525"/>
          <p14:tracePt t="3635" x="5961063" y="2041525"/>
          <p14:tracePt t="3644" x="5975350" y="2041525"/>
          <p14:tracePt t="3651" x="5991225" y="2055813"/>
          <p14:tracePt t="3659" x="6021388" y="2055813"/>
          <p14:tracePt t="3668" x="6035675" y="2055813"/>
          <p14:tracePt t="3676" x="6081713" y="2071688"/>
          <p14:tracePt t="3684" x="6110288" y="2085975"/>
          <p14:tracePt t="3692" x="6156325" y="2085975"/>
          <p14:tracePt t="3700" x="6170613" y="2100263"/>
          <p14:tracePt t="3708" x="6200775" y="2116138"/>
          <p14:tracePt t="3716" x="6246813" y="2130425"/>
          <p14:tracePt t="3724" x="6291263" y="2146300"/>
          <p14:tracePt t="3732" x="6335713" y="2160588"/>
          <p14:tracePt t="3740" x="6351588" y="2176463"/>
          <p14:tracePt t="3748" x="6411913" y="2190750"/>
          <p14:tracePt t="3756" x="6426200" y="2206625"/>
          <p14:tracePt t="3764" x="6486525" y="2235200"/>
          <p14:tracePt t="3772" x="6500813" y="2235200"/>
          <p14:tracePt t="3780" x="6546850" y="2265363"/>
          <p14:tracePt t="3789" x="6561138" y="2265363"/>
          <p14:tracePt t="3796" x="6607175" y="2295525"/>
          <p14:tracePt t="3805" x="6635750" y="2311400"/>
          <p14:tracePt t="3813" x="6651625" y="2325688"/>
          <p14:tracePt t="3821" x="6681788" y="2325688"/>
          <p14:tracePt t="3829" x="6696075" y="2355850"/>
          <p14:tracePt t="3837" x="6726238" y="2355850"/>
          <p14:tracePt t="3845" x="6742113" y="2371725"/>
          <p14:tracePt t="3854" x="6756400" y="2386013"/>
          <p14:tracePt t="3862" x="6772275" y="2400300"/>
          <p14:tracePt t="3869" x="6772275" y="2416175"/>
          <p14:tracePt t="3877" x="6786563" y="2430463"/>
          <p14:tracePt t="3886" x="6802438" y="2446338"/>
          <p14:tracePt t="3893" x="6802438" y="2460625"/>
          <p14:tracePt t="3902" x="6816725" y="2476500"/>
          <p14:tracePt t="3910" x="6816725" y="2490788"/>
          <p14:tracePt t="3918" x="6831013" y="2506663"/>
          <p14:tracePt t="3926" x="6831013" y="2520950"/>
          <p14:tracePt t="3935" x="6831013" y="2536825"/>
          <p14:tracePt t="3943" x="6846888" y="2551113"/>
          <p14:tracePt t="3950" x="6846888" y="2565400"/>
          <p14:tracePt t="3960" x="6846888" y="2581275"/>
          <p14:tracePt t="3966" x="6846888" y="2595563"/>
          <p14:tracePt t="3976" x="6846888" y="2611438"/>
          <p14:tracePt t="3983" x="6846888" y="2625725"/>
          <p14:tracePt t="3992" x="6831013" y="2641600"/>
          <p14:tracePt t="3999" x="6816725" y="2655888"/>
          <p14:tracePt t="4009" x="6786563" y="2671763"/>
          <p14:tracePt t="4015" x="6772275" y="2671763"/>
          <p14:tracePt t="4025" x="6756400" y="2686050"/>
          <p14:tracePt t="4031" x="6726238" y="2701925"/>
          <p14:tracePt t="4042" x="6696075" y="2716213"/>
          <p14:tracePt t="4047" x="6665913" y="2730500"/>
          <p14:tracePt t="4058" x="6635750" y="2746375"/>
          <p14:tracePt t="4063" x="6607175" y="2760663"/>
          <p14:tracePt t="4075" x="6577013" y="2776538"/>
          <p14:tracePt t="4079" x="6546850" y="2790825"/>
          <p14:tracePt t="4092" x="6516688" y="2806700"/>
          <p14:tracePt t="4095" x="6486525" y="2820988"/>
          <p14:tracePt t="4109" x="6456363" y="2836863"/>
          <p14:tracePt t="4112" x="6426200" y="2851150"/>
          <p14:tracePt t="4126" x="6381750" y="2867025"/>
          <p14:tracePt t="4131" x="6351588" y="2881313"/>
          <p14:tracePt t="4142" x="6335713" y="2895600"/>
          <p14:tracePt t="4146" x="6291263" y="2911475"/>
          <p14:tracePt t="4159" x="6261100" y="2911475"/>
          <p14:tracePt t="4163" x="6246813" y="2941638"/>
          <p14:tracePt t="4175" x="6216650" y="2941638"/>
          <p14:tracePt t="4178" x="6186488" y="2955925"/>
          <p14:tracePt t="4193" x="6156325" y="2971800"/>
          <p14:tracePt t="4194" x="6140450" y="2971800"/>
          <p14:tracePt t="4201" x="6110288" y="2986088"/>
          <p14:tracePt t="4209" x="6096000" y="3001963"/>
          <p14:tracePt t="4217" x="6081713" y="3001963"/>
          <p14:tracePt t="4226" x="6051550" y="3016250"/>
          <p14:tracePt t="4233" x="6035675" y="3016250"/>
          <p14:tracePt t="4242" x="6021388" y="3030538"/>
          <p14:tracePt t="4249" x="6005513" y="3030538"/>
          <p14:tracePt t="4259" x="5991225" y="3046413"/>
          <p14:tracePt t="4265" x="5961063" y="3060700"/>
          <p14:tracePt t="4275" x="5945188" y="3060700"/>
          <p14:tracePt t="4281" x="5930900" y="3076575"/>
          <p14:tracePt t="4292" x="5916613" y="3090863"/>
          <p14:tracePt t="4305" x="5900738" y="3106738"/>
          <p14:tracePt t="4314" x="5886450" y="3106738"/>
          <p14:tracePt t="4321" x="5870575" y="3121025"/>
          <p14:tracePt t="4330" x="5856288" y="3121025"/>
          <p14:tracePt t="4337" x="5856288" y="3136900"/>
          <p14:tracePt t="4346" x="5840413" y="3136900"/>
          <p14:tracePt t="4354" x="5826125" y="3151188"/>
          <p14:tracePt t="4370" x="5810250" y="3167063"/>
          <p14:tracePt t="4379" x="5795963" y="3167063"/>
          <p14:tracePt t="4395" x="5780088" y="3181350"/>
          <p14:tracePt t="4402" x="5765800" y="3181350"/>
          <p14:tracePt t="4410" x="5749925" y="3195638"/>
          <p14:tracePt t="4427" x="5735638" y="3211513"/>
          <p14:tracePt t="4435" x="5721350" y="3225800"/>
          <p14:tracePt t="4442" x="5705475" y="3241675"/>
          <p14:tracePt t="4460" x="5691188" y="3255963"/>
          <p14:tracePt t="4467" x="5691188" y="3271838"/>
          <p14:tracePt t="4475" x="5675313" y="3271838"/>
          <p14:tracePt t="4483" x="5675313" y="3286125"/>
          <p14:tracePt t="4499" x="5661025" y="3302000"/>
          <p14:tracePt t="4515" x="5645150" y="3316288"/>
          <p14:tracePt t="4532" x="5630863" y="3332163"/>
          <p14:tracePt t="4548" x="5630863" y="3346450"/>
          <p14:tracePt t="4556" x="5614988" y="3346450"/>
          <p14:tracePt t="4572" x="5614988" y="3360738"/>
          <p14:tracePt t="4581" x="5600700" y="3360738"/>
          <p14:tracePt t="4596" x="5584825" y="3360738"/>
          <p14:tracePt t="4604" x="5584825" y="3376613"/>
          <p14:tracePt t="4791" x="5600700" y="3360738"/>
          <p14:tracePt t="4798" x="5614988" y="3360738"/>
          <p14:tracePt t="4806" x="5630863" y="3346450"/>
          <p14:tracePt t="4814" x="5645150" y="3346450"/>
          <p14:tracePt t="4822" x="5661025" y="3346450"/>
          <p14:tracePt t="4830" x="5675313" y="3332163"/>
          <p14:tracePt t="4838" x="5691188" y="3316288"/>
          <p14:tracePt t="4846" x="5721350" y="3302000"/>
          <p14:tracePt t="4854" x="5735638" y="3302000"/>
          <p14:tracePt t="4862" x="5765800" y="3286125"/>
          <p14:tracePt t="4870" x="5795963" y="3286125"/>
          <p14:tracePt t="4878" x="5810250" y="3271838"/>
          <p14:tracePt t="4886" x="5840413" y="3271838"/>
          <p14:tracePt t="4894" x="5856288" y="3271838"/>
          <p14:tracePt t="4902" x="5886450" y="3255963"/>
          <p14:tracePt t="4911" x="5900738" y="3255963"/>
          <p14:tracePt t="4919" x="5930900" y="3255963"/>
          <p14:tracePt t="4927" x="5945188" y="3255963"/>
          <p14:tracePt t="4935" x="5975350" y="3255963"/>
          <p14:tracePt t="4943" x="5991225" y="3255963"/>
          <p14:tracePt t="4951" x="6021388" y="3255963"/>
          <p14:tracePt t="4960" x="6035675" y="3255963"/>
          <p14:tracePt t="4967" x="6051550" y="3255963"/>
          <p14:tracePt t="4979" x="6065838" y="3255963"/>
          <p14:tracePt t="4984" x="6096000" y="3255963"/>
          <p14:tracePt t="4993" x="6110288" y="3255963"/>
          <p14:tracePt t="5000" x="6126163" y="3255963"/>
          <p14:tracePt t="5010" x="6140450" y="3255963"/>
          <p14:tracePt t="5016" x="6156325" y="3255963"/>
          <p14:tracePt t="5026" x="6170613" y="3255963"/>
          <p14:tracePt t="5032" x="6186488" y="3255963"/>
          <p14:tracePt t="5042" x="6200775" y="3255963"/>
          <p14:tracePt t="5048" x="6230938" y="3255963"/>
          <p14:tracePt t="5059" x="6246813" y="3255963"/>
          <p14:tracePt t="5064" x="6261100" y="3271838"/>
          <p14:tracePt t="5075" x="6275388" y="3271838"/>
          <p14:tracePt t="5080" x="6305550" y="3286125"/>
          <p14:tracePt t="5092" x="6321425" y="3302000"/>
          <p14:tracePt t="5096" x="6351588" y="3316288"/>
          <p14:tracePt t="5109" x="6365875" y="3316288"/>
          <p14:tracePt t="5112" x="6396038" y="3346450"/>
          <p14:tracePt t="5125" x="6426200" y="3360738"/>
          <p14:tracePt t="5129" x="6442075" y="3376613"/>
          <p14:tracePt t="5143" x="6470650" y="3390900"/>
          <p14:tracePt t="5148" x="6486525" y="3406775"/>
          <p14:tracePt t="5159" x="6516688" y="3436938"/>
          <p14:tracePt t="5164" x="6546850" y="3451225"/>
          <p14:tracePt t="5177" x="6561138" y="3467100"/>
          <p14:tracePt t="5180" x="6577013" y="3481388"/>
          <p14:tracePt t="5193" x="6607175" y="3497263"/>
          <p14:tracePt t="5198" x="6621463" y="3511550"/>
          <p14:tracePt t="5209" x="6635750" y="3525838"/>
          <p14:tracePt t="5213" x="6651625" y="3541713"/>
          <p14:tracePt t="5226" x="6681788" y="3556000"/>
          <p14:tracePt t="5227" x="6696075" y="3571875"/>
          <p14:tracePt t="5233" x="6711950" y="3586163"/>
          <p14:tracePt t="5243" x="6726238" y="3616325"/>
          <p14:tracePt t="5250" x="6742113" y="3632200"/>
          <p14:tracePt t="5260" x="6756400" y="3646488"/>
          <p14:tracePt t="5266" x="6772275" y="3662363"/>
          <p14:tracePt t="5275" x="6786563" y="3690938"/>
          <p14:tracePt t="5282" x="6786563" y="3706813"/>
          <p14:tracePt t="5292" x="6802438" y="3736975"/>
          <p14:tracePt t="5298" x="6816725" y="3767138"/>
          <p14:tracePt t="5308" x="6816725" y="3797300"/>
          <p14:tracePt t="5314" x="6831013" y="3856038"/>
          <p14:tracePt t="5325" x="6846888" y="3871913"/>
          <p14:tracePt t="5330" x="6846888" y="3902075"/>
          <p14:tracePt t="5342" x="6846888" y="3946525"/>
          <p14:tracePt t="5346" x="6846888" y="3976688"/>
          <p14:tracePt t="5358" x="6846888" y="4006850"/>
          <p14:tracePt t="5363" x="6846888" y="4067175"/>
          <p14:tracePt t="5376" x="6846888" y="4081463"/>
          <p14:tracePt t="5380" x="6846888" y="4111625"/>
          <p14:tracePt t="5392" x="6831013" y="4171950"/>
          <p14:tracePt t="5395" x="6816725" y="4186238"/>
          <p14:tracePt t="5409" x="6802438" y="4216400"/>
          <p14:tracePt t="5412" x="6786563" y="4246563"/>
          <p14:tracePt t="5425" x="6772275" y="4276725"/>
          <p14:tracePt t="5429" x="6756400" y="4306888"/>
          <p14:tracePt t="5442" x="6742113" y="4321175"/>
          <p14:tracePt t="5446" x="6726238" y="4351338"/>
          <p14:tracePt t="5459" x="6696075" y="4367213"/>
          <p14:tracePt t="5464" x="6681788" y="4397375"/>
          <p14:tracePt t="5475" x="6665913" y="4411663"/>
          <p14:tracePt t="5479" x="6651625" y="4427538"/>
          <p14:tracePt t="5492" x="6635750" y="4441825"/>
          <p14:tracePt t="5494" x="6621463" y="4457700"/>
          <p14:tracePt t="5499" x="6607175" y="4471988"/>
          <p14:tracePt t="5509" x="6591300" y="4471988"/>
          <p14:tracePt t="5516" x="6577013" y="4486275"/>
          <p14:tracePt t="5526" x="6577013" y="4502150"/>
          <p14:tracePt t="5532" x="6561138" y="4516438"/>
          <p14:tracePt t="5542" x="6546850" y="4516438"/>
          <p14:tracePt t="5549" x="6546850" y="4532313"/>
          <p14:tracePt t="5559" x="6530975" y="4532313"/>
          <p14:tracePt t="5564" x="6516688" y="4546600"/>
          <p14:tracePt t="5581" x="6500813" y="4562475"/>
          <p14:tracePt t="5592" x="6486525" y="4562475"/>
          <p14:tracePt t="5597" x="6470650" y="4562475"/>
          <p14:tracePt t="5609" x="6470650" y="4576763"/>
          <p14:tracePt t="5613" x="6456363" y="4576763"/>
          <p14:tracePt t="5626" x="6442075" y="4576763"/>
          <p14:tracePt t="5629" x="6426200" y="4592638"/>
          <p14:tracePt t="5642" x="6411913" y="4592638"/>
          <p14:tracePt t="5646" x="6396038" y="4592638"/>
          <p14:tracePt t="5659" x="6365875" y="4606925"/>
          <p14:tracePt t="5665" x="6351588" y="4606925"/>
          <p14:tracePt t="5676" x="6335713" y="4606925"/>
          <p14:tracePt t="5679" x="6305550" y="4622800"/>
          <p14:tracePt t="5692" x="6291263" y="4622800"/>
          <p14:tracePt t="5696" x="6261100" y="4622800"/>
          <p14:tracePt t="5709" x="6246813" y="4622800"/>
          <p14:tracePt t="5713" x="6216650" y="4622800"/>
          <p14:tracePt t="5726" x="6200775" y="4622800"/>
          <p14:tracePt t="5727" x="6170613" y="4622800"/>
          <p14:tracePt t="5735" x="6156325" y="4622800"/>
          <p14:tracePt t="5743" x="6126163" y="4622800"/>
          <p14:tracePt t="5750" x="6096000" y="4622800"/>
          <p14:tracePt t="5760" x="6081713" y="4622800"/>
          <p14:tracePt t="5767" x="6051550" y="4637088"/>
          <p14:tracePt t="5776" x="6021388" y="4637088"/>
          <p14:tracePt t="5783" x="5991225" y="4637088"/>
          <p14:tracePt t="5792" x="5961063" y="4637088"/>
          <p14:tracePt t="5799" x="5945188" y="4637088"/>
          <p14:tracePt t="5808" x="5916613" y="4637088"/>
          <p14:tracePt t="5815" x="5900738" y="4637088"/>
          <p14:tracePt t="5826" x="5870575" y="4637088"/>
          <p14:tracePt t="5831" x="5856288" y="4637088"/>
          <p14:tracePt t="5842" x="5840413" y="4637088"/>
          <p14:tracePt t="5847" x="5810250" y="4637088"/>
          <p14:tracePt t="5858" x="5795963" y="4637088"/>
          <p14:tracePt t="5863" x="5780088" y="4637088"/>
          <p14:tracePt t="5875" x="5749925" y="4637088"/>
          <p14:tracePt t="5888" x="5721350" y="4637088"/>
          <p14:tracePt t="5896" x="5705475" y="4637088"/>
          <p14:tracePt t="5903" x="5691188" y="4637088"/>
          <p14:tracePt t="5912" x="5675313" y="4622800"/>
          <p14:tracePt t="5919" x="5661025" y="4622800"/>
          <p14:tracePt t="5928" x="5645150" y="4606925"/>
          <p14:tracePt t="5936" x="5630863" y="4606925"/>
          <p14:tracePt t="5944" x="5614988" y="4592638"/>
          <p14:tracePt t="5952" x="5600700" y="4592638"/>
          <p14:tracePt t="5960" x="5570538" y="4576763"/>
          <p14:tracePt t="5968" x="5556250" y="4562475"/>
          <p14:tracePt t="5976" x="5540375" y="4562475"/>
          <p14:tracePt t="5984" x="5526088" y="4562475"/>
          <p14:tracePt t="5993" x="5510213" y="4546600"/>
          <p14:tracePt t="6000" x="5495925" y="4532313"/>
          <p14:tracePt t="6009" x="5480050" y="4516438"/>
          <p14:tracePt t="6016" x="5465763" y="4516438"/>
          <p14:tracePt t="6027" x="5449888" y="4486275"/>
          <p14:tracePt t="6032" x="5435600" y="4471988"/>
          <p14:tracePt t="6042" x="5405438" y="4457700"/>
          <p14:tracePt t="6049" x="5389563" y="4441825"/>
          <p14:tracePt t="6058" x="5360988" y="4397375"/>
          <p14:tracePt t="6065" x="5345113" y="4381500"/>
          <p14:tracePt t="6075" x="5314950" y="4337050"/>
          <p14:tracePt t="6081" x="5300663" y="4306888"/>
          <p14:tracePt t="6092" x="5270500" y="4246563"/>
          <p14:tracePt t="6097" x="5254625" y="4232275"/>
          <p14:tracePt t="6108" x="5224463" y="4186238"/>
          <p14:tracePt t="6113" x="5195888" y="4141788"/>
          <p14:tracePt t="6125" x="5165725" y="4097338"/>
          <p14:tracePt t="6130" x="5149850" y="4051300"/>
          <p14:tracePt t="6142" x="5119688" y="4021138"/>
          <p14:tracePt t="6146" x="5105400" y="4006850"/>
          <p14:tracePt t="6158" x="5089525" y="3976688"/>
          <p14:tracePt t="6162" x="5075238" y="3932238"/>
          <p14:tracePt t="6175" x="5059363" y="3902075"/>
          <p14:tracePt t="6179" x="5045075" y="3886200"/>
          <p14:tracePt t="6192" x="5029200" y="3871913"/>
          <p14:tracePt t="6196" x="5029200" y="3841750"/>
          <p14:tracePt t="6209" x="5014913" y="3841750"/>
          <p14:tracePt t="6212" x="5014913" y="3827463"/>
          <p14:tracePt t="6226" x="5000625" y="3811588"/>
          <p14:tracePt t="12814" x="5000625" y="3797300"/>
          <p14:tracePt t="12822" x="5000625" y="3767138"/>
          <p14:tracePt t="12830" x="5000625" y="3736975"/>
          <p14:tracePt t="12837" x="5000625" y="3706813"/>
          <p14:tracePt t="12846" x="5014913" y="3676650"/>
          <p14:tracePt t="12853" x="5014913" y="3646488"/>
          <p14:tracePt t="12863" x="5014913" y="3632200"/>
          <p14:tracePt t="12869" x="5029200" y="3586163"/>
          <p14:tracePt t="12877" x="5029200" y="3525838"/>
          <p14:tracePt t="12886" x="5045075" y="3481388"/>
          <p14:tracePt t="12893" x="5045075" y="3421063"/>
          <p14:tracePt t="12902" x="5045075" y="3406775"/>
          <p14:tracePt t="12910" x="5045075" y="3360738"/>
          <p14:tracePt t="12919" x="5045075" y="3316288"/>
          <p14:tracePt t="12926" x="5045075" y="3286125"/>
          <p14:tracePt t="12934" x="5045075" y="3241675"/>
          <p14:tracePt t="12942" x="5045075" y="3211513"/>
          <p14:tracePt t="12950" x="5045075" y="3181350"/>
          <p14:tracePt t="12958" x="5045075" y="3151188"/>
          <p14:tracePt t="12966" x="5045075" y="3121025"/>
          <p14:tracePt t="12974" x="5029200" y="3090863"/>
          <p14:tracePt t="12983" x="5029200" y="3060700"/>
          <p14:tracePt t="12990" x="5029200" y="3030538"/>
          <p14:tracePt t="12999" x="5014913" y="3016250"/>
          <p14:tracePt t="13007" x="5014913" y="2986088"/>
          <p14:tracePt t="13015" x="5014913" y="2971800"/>
          <p14:tracePt t="13022" x="5000625" y="2955925"/>
          <p14:tracePt t="13031" x="5000625" y="2925763"/>
          <p14:tracePt t="13039" x="5000625" y="2911475"/>
          <p14:tracePt t="13055" x="5000625" y="2895600"/>
          <p14:tracePt t="13064" x="5000625" y="2881313"/>
          <p14:tracePt t="13080" x="5000625" y="2867025"/>
          <p14:tracePt t="13104" x="4984750" y="2867025"/>
          <p14:tracePt t="13129" x="4984750" y="2851150"/>
          <p14:tracePt t="13856" x="4984750" y="2867025"/>
          <p14:tracePt t="13960" x="4984750" y="2851150"/>
          <p14:tracePt t="13968" x="4984750" y="2820988"/>
          <p14:tracePt t="13976" x="4954588" y="2746375"/>
          <p14:tracePt t="13983" x="4924425" y="2641600"/>
          <p14:tracePt t="13992" x="4894263" y="2536825"/>
          <p14:tracePt t="14000" x="4849813" y="2430463"/>
          <p14:tracePt t="14008" x="4835525" y="2355850"/>
          <p14:tracePt t="14016" x="4805363" y="2220913"/>
          <p14:tracePt t="14024" x="4759325" y="2085975"/>
          <p14:tracePt t="14033" x="4745038" y="1965325"/>
          <p14:tracePt t="14040" x="4714875" y="1860550"/>
          <p14:tracePt t="14049" x="4699000" y="1755775"/>
          <p14:tracePt t="14056" x="4699000" y="1711325"/>
          <p14:tracePt t="14065" x="4699000" y="1651000"/>
          <p14:tracePt t="14072" x="4684713" y="1576388"/>
          <p14:tracePt t="14082" x="4684713" y="1530350"/>
          <p14:tracePt t="14089" x="4684713" y="1500188"/>
          <p14:tracePt t="14099" x="4684713" y="1455738"/>
          <p14:tracePt t="14105" x="4684713" y="1425575"/>
          <p14:tracePt t="14116" x="4684713" y="1411288"/>
          <p14:tracePt t="14121" x="4668838" y="1395413"/>
          <p14:tracePt t="14132" x="4668838" y="1381125"/>
          <p14:tracePt t="14137" x="4668838" y="1365250"/>
          <p14:tracePt t="14149" x="4668838" y="1350963"/>
          <p14:tracePt t="14154" x="4668838" y="1335088"/>
          <p14:tracePt t="14166" x="4668838" y="1320800"/>
          <p14:tracePt t="14183" x="4668838" y="1304925"/>
          <p14:tracePt t="14187" x="4668838" y="1290638"/>
          <p14:tracePt t="14199" x="4668838" y="1276350"/>
          <p14:tracePt t="14204" x="4668838" y="1260475"/>
          <p14:tracePt t="14216" x="4668838" y="1246188"/>
          <p14:tracePt t="14221" x="4668838" y="1230313"/>
          <p14:tracePt t="14233" x="4654550" y="1216025"/>
          <p14:tracePt t="14249" x="4654550" y="1185863"/>
          <p14:tracePt t="14252" x="4640263" y="1169988"/>
          <p14:tracePt t="14265" x="4624388" y="1155700"/>
          <p14:tracePt t="14269" x="4610100" y="1139825"/>
          <p14:tracePt t="14282" x="4594225" y="1111250"/>
          <p14:tracePt t="14285" x="4564063" y="1081088"/>
          <p14:tracePt t="14299" x="4533900" y="1050925"/>
          <p14:tracePt t="14300" x="4519613" y="1020763"/>
          <p14:tracePt t="14306" x="4489450" y="990600"/>
          <p14:tracePt t="14315" x="4459288" y="960438"/>
          <p14:tracePt t="14323" x="4414838" y="915988"/>
          <p14:tracePt t="14332" x="4384675" y="885825"/>
          <p14:tracePt t="14339" x="4338638" y="839788"/>
          <p14:tracePt t="14349" x="4279900" y="795338"/>
          <p14:tracePt t="14355" x="4219575" y="750888"/>
          <p14:tracePt t="14365" x="4159250" y="704850"/>
          <p14:tracePt t="14371" x="4084638" y="660400"/>
          <p14:tracePt t="14382" x="4024313" y="615950"/>
          <p14:tracePt t="14387" x="3948113" y="555625"/>
          <p14:tracePt t="14399" x="3889375" y="509588"/>
          <p14:tracePt t="14405" x="3829050" y="450850"/>
          <p14:tracePt t="14415" x="3754438" y="404813"/>
          <p14:tracePt t="14419" x="3694113" y="360363"/>
          <p14:tracePt t="14432" x="3633788" y="300038"/>
          <p14:tracePt t="14436" x="3573463" y="255588"/>
          <p14:tracePt t="14449" x="3513138" y="209550"/>
          <p14:tracePt t="14455" x="3468688" y="150813"/>
          <p14:tracePt t="14466" x="3422650" y="120650"/>
          <p14:tracePt t="14471" x="3408363" y="90488"/>
          <p14:tracePt t="14483" x="3363913" y="44450"/>
          <p14:tracePt t="14487" x="3333750" y="14288"/>
          <p14:tracePt t="14610" x="2943225" y="14288"/>
          <p14:tracePt t="14622" x="2913063" y="30163"/>
          <p14:tracePt t="14629" x="2897188" y="44450"/>
          <p14:tracePt t="14637" x="2882900" y="44450"/>
          <p14:tracePt t="14645" x="2852738" y="44450"/>
          <p14:tracePt t="14654" x="2838450" y="60325"/>
          <p14:tracePt t="14661" x="2792413" y="60325"/>
          <p14:tracePt t="14670" x="2762250" y="74613"/>
          <p14:tracePt t="14678" x="2717800" y="74613"/>
          <p14:tracePt t="14686" x="2687638" y="90488"/>
          <p14:tracePt t="14694" x="2657475" y="104775"/>
          <p14:tracePt t="14702" x="2613025" y="120650"/>
          <p14:tracePt t="14710" x="2566988" y="134938"/>
          <p14:tracePt t="14718" x="2522538" y="150813"/>
          <p14:tracePt t="14726" x="2478088" y="179388"/>
          <p14:tracePt t="14734" x="2432050" y="209550"/>
          <p14:tracePt t="14742" x="2401888" y="239713"/>
          <p14:tracePt t="14750" x="2341563" y="269875"/>
          <p14:tracePt t="14758" x="2297113" y="315913"/>
          <p14:tracePt t="14767" x="2252663" y="344488"/>
          <p14:tracePt t="14775" x="2222500" y="374650"/>
          <p14:tracePt t="14783" x="2176463" y="434975"/>
          <p14:tracePt t="14791" x="2147888" y="479425"/>
          <p14:tracePt t="14799" x="2101850" y="525463"/>
          <p14:tracePt t="14807" x="2087563" y="569913"/>
          <p14:tracePt t="14815" x="2057400" y="615950"/>
          <p14:tracePt t="14823" x="2057400" y="644525"/>
          <p14:tracePt t="14832" x="2027238" y="690563"/>
          <p14:tracePt t="14839" x="2011363" y="735013"/>
          <p14:tracePt t="14849" x="1997075" y="765175"/>
          <p14:tracePt t="14855" x="1997075" y="795338"/>
          <p14:tracePt t="14865" x="1981200" y="825500"/>
          <p14:tracePt t="14871" x="1981200" y="839788"/>
          <p14:tracePt t="14882" x="1966913" y="855663"/>
          <p14:tracePt t="14887" x="1966913" y="869950"/>
          <p14:tracePt t="14904" x="1952625" y="885825"/>
          <p14:tracePt t="14920" x="1952625" y="900113"/>
          <p14:tracePt t="14936" x="1936750" y="915988"/>
          <p14:tracePt t="14952" x="1936750" y="930275"/>
          <p14:tracePt t="14966" x="1936750" y="946150"/>
          <p14:tracePt t="14970" x="1936750" y="960438"/>
          <p14:tracePt t="14983" x="1936750" y="974725"/>
          <p14:tracePt t="14989" x="1922463" y="990600"/>
          <p14:tracePt t="14999" x="1922463" y="1004888"/>
          <p14:tracePt t="15002" x="1922463" y="1020763"/>
          <p14:tracePt t="15016" x="1922463" y="1050925"/>
          <p14:tracePt t="15020" x="1906588" y="1081088"/>
          <p14:tracePt t="15033" x="1906588" y="1125538"/>
          <p14:tracePt t="15035" x="1892300" y="1155700"/>
          <p14:tracePt t="15041" x="1892300" y="1200150"/>
          <p14:tracePt t="15049" x="1892300" y="1230313"/>
          <p14:tracePt t="15057" x="1892300" y="1276350"/>
          <p14:tracePt t="15066" x="1892300" y="1335088"/>
          <p14:tracePt t="15073" x="1892300" y="1381125"/>
          <p14:tracePt t="15083" x="1892300" y="1455738"/>
          <p14:tracePt t="15090" x="1892300" y="1516063"/>
          <p14:tracePt t="15099" x="1892300" y="1576388"/>
          <p14:tracePt t="15106" x="1892300" y="1651000"/>
          <p14:tracePt t="15117" x="1892300" y="1681163"/>
          <p14:tracePt t="15122" x="1906588" y="1741488"/>
          <p14:tracePt t="15132" x="1922463" y="1785938"/>
          <p14:tracePt t="15138" x="1936750" y="1830388"/>
          <p14:tracePt t="15148" x="1952625" y="1860550"/>
          <p14:tracePt t="15154" x="1952625" y="1890713"/>
          <p14:tracePt t="15165" x="1966913" y="1920875"/>
          <p14:tracePt t="15170" x="1981200" y="1935163"/>
          <p14:tracePt t="15182" x="1997075" y="1951038"/>
          <p14:tracePt t="15186" x="1997075" y="1965325"/>
          <p14:tracePt t="15199" x="2011363" y="1995488"/>
          <p14:tracePt t="15203" x="2027238" y="2011363"/>
          <p14:tracePt t="15216" x="2041525" y="2025650"/>
          <p14:tracePt t="15219" x="2057400" y="2041525"/>
          <p14:tracePt t="15232" x="2057400" y="2071688"/>
          <p14:tracePt t="15234" x="2087563" y="2100263"/>
          <p14:tracePt t="15249" x="2101850" y="2116138"/>
          <p14:tracePt t="15252" x="2117725" y="2146300"/>
          <p14:tracePt t="15265" x="2132013" y="2160588"/>
          <p14:tracePt t="15269" x="2147888" y="2176463"/>
          <p14:tracePt t="15282" x="2162175" y="2190750"/>
          <p14:tracePt t="15283" x="2176463" y="2206625"/>
          <p14:tracePt t="15291" x="2206625" y="2220913"/>
          <p14:tracePt t="15299" x="2222500" y="2220913"/>
          <p14:tracePt t="15307" x="2236788" y="2220913"/>
          <p14:tracePt t="15317" x="2252663" y="2235200"/>
          <p14:tracePt t="15324" x="2282825" y="2235200"/>
          <p14:tracePt t="15333" x="2297113" y="2235200"/>
          <p14:tracePt t="15339" x="2312988" y="2235200"/>
          <p14:tracePt t="15350" x="2327275" y="2235200"/>
          <p14:tracePt t="15356" x="2341563" y="2235200"/>
          <p14:tracePt t="15366" x="2357438" y="2220913"/>
          <p14:tracePt t="15372" x="2371725" y="2206625"/>
          <p14:tracePt t="15382" x="2401888" y="2176463"/>
          <p14:tracePt t="15388" x="2417763" y="2146300"/>
          <p14:tracePt t="15399" x="2432050" y="2116138"/>
          <p14:tracePt t="15404" x="2447925" y="2085975"/>
          <p14:tracePt t="15415" x="2462213" y="2071688"/>
          <p14:tracePt t="15420" x="2478088" y="2025650"/>
          <p14:tracePt t="15433" x="2508250" y="1981200"/>
          <p14:tracePt t="15438" x="2508250" y="1965325"/>
          <p14:tracePt t="15449" x="2536825" y="1906588"/>
          <p14:tracePt t="15453" x="2536825" y="1890713"/>
          <p14:tracePt t="15466" x="2566988" y="1816100"/>
          <p14:tracePt t="15472" x="2582863" y="1785938"/>
          <p14:tracePt t="15482" x="2597150" y="1755775"/>
          <p14:tracePt t="15486" x="2613025" y="1725613"/>
          <p14:tracePt t="15499" x="2627313" y="1695450"/>
          <p14:tracePt t="15503" x="2643188" y="1665288"/>
          <p14:tracePt t="15516" x="2657475" y="1635125"/>
          <p14:tracePt t="15519" x="2673350" y="1604963"/>
          <p14:tracePt t="15533" x="2687638" y="1590675"/>
          <p14:tracePt t="15534" x="2687638" y="1560513"/>
          <p14:tracePt t="15541" x="2701925" y="1546225"/>
          <p14:tracePt t="15550" x="2701925" y="1530350"/>
          <p14:tracePt t="15558" x="2717800" y="1530350"/>
          <p14:tracePt t="15566" x="2717800" y="1516063"/>
          <p14:tracePt t="15591" x="2717800" y="1500188"/>
          <p14:tracePt t="15600" x="2732088" y="1500188"/>
          <p14:tracePt t="15793" x="2747963" y="1500188"/>
          <p14:tracePt t="15801" x="2778125" y="1500188"/>
          <p14:tracePt t="15808" x="2808288" y="1500188"/>
          <p14:tracePt t="15816" x="2838450" y="1500188"/>
          <p14:tracePt t="15824" x="2882900" y="1500188"/>
          <p14:tracePt t="15832" x="2943225" y="1516063"/>
          <p14:tracePt t="15840" x="3003550" y="1516063"/>
          <p14:tracePt t="15849" x="3048000" y="1516063"/>
          <p14:tracePt t="15856" x="3078163" y="1516063"/>
          <p14:tracePt t="15864" x="3138488" y="1516063"/>
          <p14:tracePt t="15873" x="3182938" y="1516063"/>
          <p14:tracePt t="15880" x="3243263" y="1516063"/>
          <p14:tracePt t="15888" x="3287713" y="1516063"/>
          <p14:tracePt t="15896" x="3317875" y="1516063"/>
          <p14:tracePt t="15905" x="3363913" y="1516063"/>
          <p14:tracePt t="15912" x="3394075" y="1500188"/>
          <p14:tracePt t="15921" x="3408363" y="1500188"/>
          <p14:tracePt t="15929" x="3422650" y="1500188"/>
          <p14:tracePt t="15937" x="3438525" y="1500188"/>
          <p14:tracePt t="15945" x="3452813" y="1500188"/>
          <p14:tracePt t="15953" x="3452813" y="1485900"/>
          <p14:tracePt t="15961" x="3468688" y="1485900"/>
          <p14:tracePt t="16051" x="3482975" y="1500188"/>
          <p14:tracePt t="16083" x="3482975" y="1516063"/>
          <p14:tracePt t="16100" x="3498850" y="1516063"/>
          <p14:tracePt t="16107" x="3498850" y="1530350"/>
          <p14:tracePt t="16309" x="3498850" y="1516063"/>
          <p14:tracePt t="16325" x="3498850" y="1500188"/>
          <p14:tracePt t="16333" x="3498850" y="1485900"/>
          <p14:tracePt t="16341" x="3498850" y="1455738"/>
          <p14:tracePt t="16349" x="3498850" y="1425575"/>
          <p14:tracePt t="16357" x="3498850" y="1411288"/>
          <p14:tracePt t="16366" x="3498850" y="1365250"/>
          <p14:tracePt t="16373" x="3498850" y="1350963"/>
          <p14:tracePt t="16381" x="3498850" y="1304925"/>
          <p14:tracePt t="16389" x="3498850" y="1276350"/>
          <p14:tracePt t="16397" x="3498850" y="1260475"/>
          <p14:tracePt t="16405" x="3498850" y="1230313"/>
          <p14:tracePt t="16413" x="3498850" y="1216025"/>
          <p14:tracePt t="16421" x="3498850" y="1200150"/>
          <p14:tracePt t="16429" x="3498850" y="1185863"/>
          <p14:tracePt t="16438" x="3498850" y="1169988"/>
          <p14:tracePt t="16445" x="3498850" y="1155700"/>
          <p14:tracePt t="16462" x="3498850" y="1139825"/>
          <p14:tracePt t="16478" x="3482975" y="1125538"/>
          <p14:tracePt t="16494" x="3468688" y="1111250"/>
          <p14:tracePt t="16502" x="3468688" y="1095375"/>
          <p14:tracePt t="16518" x="3452813" y="1081088"/>
          <p14:tracePt t="16543" x="3438525" y="1081088"/>
          <p14:tracePt t="16559" x="3438525" y="1065213"/>
          <p14:tracePt t="16608" x="3438525" y="1050925"/>
          <p14:tracePt t="16631" x="3438525" y="1035050"/>
          <p14:tracePt t="16639" x="3438525" y="1020763"/>
          <p14:tracePt t="16664" x="3438525" y="1004888"/>
          <p14:tracePt t="16672" x="3438525" y="990600"/>
          <p14:tracePt t="16696" x="3438525" y="974725"/>
          <p14:tracePt t="16729" x="3438525" y="960438"/>
          <p14:tracePt t="16777" x="3438525" y="946150"/>
          <p14:tracePt t="17189" x="3452813" y="946150"/>
          <p14:tracePt t="17199" x="3452813" y="960438"/>
          <p14:tracePt t="17213" x="3468688" y="990600"/>
          <p14:tracePt t="17220" x="3498850" y="1020763"/>
          <p14:tracePt t="17228" x="3543300" y="1095375"/>
          <p14:tracePt t="17236" x="3587750" y="1169988"/>
          <p14:tracePt t="17244" x="3648075" y="1276350"/>
          <p14:tracePt t="17252" x="3708400" y="1395413"/>
          <p14:tracePt t="17261" x="3783013" y="1530350"/>
          <p14:tracePt t="17268" x="3813175" y="1604963"/>
          <p14:tracePt t="17277" x="3903663" y="1830388"/>
          <p14:tracePt t="17285" x="3978275" y="1965325"/>
          <p14:tracePt t="17293" x="4038600" y="2116138"/>
          <p14:tracePt t="17300" x="4114800" y="2251075"/>
          <p14:tracePt t="17309" x="4173538" y="2400300"/>
          <p14:tracePt t="17317" x="4249738" y="2551113"/>
          <p14:tracePt t="17325" x="4338638" y="2730500"/>
          <p14:tracePt t="17333" x="4414838" y="2895600"/>
          <p14:tracePt t="17341" x="4503738" y="3090863"/>
          <p14:tracePt t="17349" x="4594225" y="3255963"/>
          <p14:tracePt t="17357" x="4684713" y="3421063"/>
          <p14:tracePt t="17366" x="4714875" y="3497263"/>
          <p14:tracePt t="17374" x="4789488" y="3616325"/>
          <p14:tracePt t="17382" x="4849813" y="3721100"/>
          <p14:tracePt t="17390" x="4879975" y="3751263"/>
          <p14:tracePt t="17399" x="4924425" y="3811588"/>
          <p14:tracePt t="17406" x="4954588" y="3856038"/>
          <p14:tracePt t="17415" x="4970463" y="3886200"/>
          <p14:tracePt t="17422" x="5000625" y="3916363"/>
          <p14:tracePt t="17432" x="5014913" y="3932238"/>
          <p14:tracePt t="17447" x="5029200" y="3932238"/>
          <p14:tracePt t="17455" x="5029200" y="3946525"/>
          <p14:tracePt t="17471" x="5045075" y="3946525"/>
          <p14:tracePt t="22031" x="5075238" y="3932238"/>
          <p14:tracePt t="22038" x="5089525" y="3932238"/>
          <p14:tracePt t="22046" x="5105400" y="3916363"/>
          <p14:tracePt t="22054" x="5135563" y="3902075"/>
          <p14:tracePt t="22062" x="5165725" y="3902075"/>
          <p14:tracePt t="22070" x="5195888" y="3886200"/>
          <p14:tracePt t="22078" x="5224463" y="3871913"/>
          <p14:tracePt t="22087" x="5300663" y="3856038"/>
          <p14:tracePt t="22094" x="5375275" y="3841750"/>
          <p14:tracePt t="22103" x="5449888" y="3827463"/>
          <p14:tracePt t="22110" x="5600700" y="3811588"/>
          <p14:tracePt t="22119" x="5735638" y="3811588"/>
          <p14:tracePt t="22126" x="5900738" y="3811588"/>
          <p14:tracePt t="22136" x="6065838" y="3811588"/>
          <p14:tracePt t="22143" x="6216650" y="3811588"/>
          <p14:tracePt t="22153" x="6291263" y="3811588"/>
          <p14:tracePt t="22160" x="6561138" y="3811588"/>
          <p14:tracePt t="22169" x="6635750" y="3811588"/>
          <p14:tracePt t="22175" x="6756400" y="3811588"/>
          <p14:tracePt t="22185" x="6891338" y="3811588"/>
          <p14:tracePt t="22191" x="6996113" y="3811588"/>
          <p14:tracePt t="22202" x="7102475" y="3811588"/>
          <p14:tracePt t="22208" x="7177088" y="3797300"/>
          <p14:tracePt t="22219" x="7267575" y="3781425"/>
          <p14:tracePt t="22224" x="7356475" y="3767138"/>
          <p14:tracePt t="22235" x="7432675" y="3751263"/>
          <p14:tracePt t="22240" x="7507288" y="3721100"/>
          <p14:tracePt t="22252" x="7581900" y="3706813"/>
          <p14:tracePt t="22256" x="7658100" y="3676650"/>
          <p14:tracePt t="22268" x="7716838" y="3662363"/>
          <p14:tracePt t="22272" x="7777163" y="3632200"/>
          <p14:tracePt t="22285" x="7853363" y="3602038"/>
          <p14:tracePt t="22288" x="7912100" y="3586163"/>
          <p14:tracePt t="22303" x="7972425" y="3556000"/>
          <p14:tracePt t="22309" x="8032750" y="3541713"/>
          <p14:tracePt t="22319" x="8093075" y="3525838"/>
          <p14:tracePt t="22324" x="8153400" y="3511550"/>
          <p14:tracePt t="22336" x="8183563" y="3497263"/>
          <p14:tracePt t="22337" x="8258175" y="3481388"/>
          <p14:tracePt t="22345" x="8318500" y="3481388"/>
          <p14:tracePt t="22354" x="8348663" y="3467100"/>
          <p14:tracePt t="22361" x="8393113" y="3467100"/>
          <p14:tracePt t="22369" x="8423275" y="3467100"/>
          <p14:tracePt t="22377" x="8467725" y="3467100"/>
          <p14:tracePt t="22387" x="8513763" y="3467100"/>
          <p14:tracePt t="22394" x="8543925" y="3467100"/>
          <p14:tracePt t="22403" x="8574088" y="3467100"/>
          <p14:tracePt t="22409" x="8588375" y="3467100"/>
          <p14:tracePt t="22421" x="8618538" y="3467100"/>
          <p14:tracePt t="22426" x="8632825" y="3467100"/>
          <p14:tracePt t="22436" x="8662988" y="3467100"/>
          <p14:tracePt t="22442" x="8678863" y="3467100"/>
          <p14:tracePt t="22452" x="8693150" y="3467100"/>
          <p14:tracePt t="22458" x="8709025" y="3467100"/>
          <p14:tracePt t="22469" x="8723313" y="3467100"/>
          <p14:tracePt t="22474" x="8739188" y="3467100"/>
          <p14:tracePt t="22485" x="8753475" y="3467100"/>
          <p14:tracePt t="22490" x="8769350" y="3467100"/>
          <p14:tracePt t="22502" x="8783638" y="3467100"/>
          <p14:tracePt t="22506" x="8797925" y="3467100"/>
          <p14:tracePt t="22519" x="8813800" y="3467100"/>
          <p14:tracePt t="22522" x="8828088" y="3467100"/>
          <p14:tracePt t="22536" x="8858250" y="3467100"/>
          <p14:tracePt t="22541" x="8888413" y="3467100"/>
          <p14:tracePt t="22553" x="8904288" y="3467100"/>
          <p14:tracePt t="22557" x="8934450" y="3467100"/>
          <p14:tracePt t="22569" x="8964613" y="3467100"/>
          <p14:tracePt t="22574" x="8978900" y="3481388"/>
          <p14:tracePt t="22585" x="9009063" y="3481388"/>
          <p14:tracePt t="22589" x="9039225" y="3497263"/>
          <p14:tracePt t="22602" x="9053513" y="3511550"/>
          <p14:tracePt t="22606" x="9069388" y="3525838"/>
          <p14:tracePt t="22619" x="9083675" y="3525838"/>
          <p14:tracePt t="22621" x="9099550" y="3541713"/>
          <p14:tracePt t="22636" x="9113838" y="3541713"/>
          <p14:tracePt t="22636" x="9129713" y="3556000"/>
          <p14:tracePt t="22643" x="9144000" y="3571875"/>
          <p14:tracePt t="22660" x="9144000" y="3586163"/>
          <p14:tracePt t="22685" x="9144000" y="3602038"/>
          <p14:tracePt t="22702" x="9158288" y="3602038"/>
          <p14:tracePt t="22742" x="9158288" y="3616325"/>
          <p14:tracePt t="22781" x="9158288" y="3632200"/>
          <p14:tracePt t="22814" x="9158288" y="3646488"/>
          <p14:tracePt t="22822" x="9144000" y="3646488"/>
          <p14:tracePt t="22838" x="9144000" y="3662363"/>
          <p14:tracePt t="22871" x="9144000" y="3676650"/>
          <p14:tracePt t="22894" x="9129713" y="3676650"/>
          <p14:tracePt t="22902" x="9129713" y="3690938"/>
          <p14:tracePt t="22910" x="9113838" y="3690938"/>
          <p14:tracePt t="22919" x="9113838" y="3706813"/>
          <p14:tracePt t="22936" x="9099550" y="3706813"/>
          <p14:tracePt t="22942" x="9099550" y="3721100"/>
          <p14:tracePt t="22950" x="9083675" y="3721100"/>
          <p14:tracePt t="22959" x="9083675" y="3736975"/>
          <p14:tracePt t="22966" x="9069388" y="3736975"/>
          <p14:tracePt t="22975" x="9053513" y="3736975"/>
          <p14:tracePt t="22982" x="9053513" y="3751263"/>
          <p14:tracePt t="22991" x="9039225" y="3751263"/>
          <p14:tracePt t="23006" x="9023350" y="3767138"/>
          <p14:tracePt t="23015" x="9009063" y="3767138"/>
          <p14:tracePt t="23031" x="8993188" y="3767138"/>
          <p14:tracePt t="23056" x="8993188" y="3781425"/>
          <p14:tracePt t="23072" x="8978900" y="3781425"/>
          <p14:tracePt t="23194" x="8978900" y="3767138"/>
          <p14:tracePt t="23203" x="8978900" y="3751263"/>
          <p14:tracePt t="23209" x="8964613" y="3736975"/>
          <p14:tracePt t="23216" x="8948738" y="3721100"/>
          <p14:tracePt t="23225" x="8948738" y="3706813"/>
          <p14:tracePt t="23233" x="8934450" y="3690938"/>
          <p14:tracePt t="23249" x="8918575" y="3676650"/>
          <p14:tracePt t="23257" x="8904288" y="3662363"/>
          <p14:tracePt t="23282" x="8888413" y="3662363"/>
          <p14:tracePt t="23289" x="8874125" y="3662363"/>
          <p14:tracePt t="23297" x="8874125" y="3646488"/>
          <p14:tracePt t="23314" x="8858250" y="3646488"/>
          <p14:tracePt t="23330" x="8843963" y="3646488"/>
          <p14:tracePt t="23355" x="8828088" y="3646488"/>
          <p14:tracePt t="23379" x="8813800" y="3646488"/>
          <p14:tracePt t="23387" x="8813800" y="3662363"/>
          <p14:tracePt t="23411" x="8797925" y="3676650"/>
          <p14:tracePt t="23426" x="8797925" y="3690938"/>
          <p14:tracePt t="23436" x="8783638" y="3706813"/>
          <p14:tracePt t="23453" x="8769350" y="3721100"/>
          <p14:tracePt t="23459" x="8769350" y="3736975"/>
          <p14:tracePt t="23467" x="8769350" y="3751263"/>
          <p14:tracePt t="23475" x="8769350" y="3767138"/>
          <p14:tracePt t="23483" x="8753475" y="3781425"/>
          <p14:tracePt t="23491" x="8753475" y="3797300"/>
          <p14:tracePt t="23499" x="8753475" y="3811588"/>
          <p14:tracePt t="23508" x="8753475" y="3827463"/>
          <p14:tracePt t="23515" x="8753475" y="3841750"/>
          <p14:tracePt t="23523" x="8753475" y="3856038"/>
          <p14:tracePt t="23531" x="8753475" y="3871913"/>
          <p14:tracePt t="23540" x="8753475" y="3886200"/>
          <p14:tracePt t="23547" x="8753475" y="3902075"/>
          <p14:tracePt t="23556" x="8753475" y="3916363"/>
          <p14:tracePt t="23573" x="8753475" y="3932238"/>
          <p14:tracePt t="23580" x="8753475" y="3946525"/>
          <p14:tracePt t="23588" x="8753475" y="3962400"/>
          <p14:tracePt t="23605" x="8753475" y="3976688"/>
          <p14:tracePt t="23612" x="8753475" y="3990975"/>
          <p14:tracePt t="23629" x="8753475" y="4006850"/>
          <p14:tracePt t="23645" x="8753475" y="4021138"/>
          <p14:tracePt t="23678" x="8753475" y="4037013"/>
          <p14:tracePt t="23710" x="8753475" y="4051300"/>
          <p14:tracePt t="23742" x="8753475" y="4067175"/>
          <p14:tracePt t="23758" x="8753475" y="4081463"/>
          <p14:tracePt t="23766" x="8753475" y="4097338"/>
          <p14:tracePt t="23782" x="8753475" y="4111625"/>
          <p14:tracePt t="23790" x="8753475" y="4127500"/>
          <p14:tracePt t="23798" x="8753475" y="4141788"/>
          <p14:tracePt t="23806" x="8753475" y="4156075"/>
          <p14:tracePt t="23814" x="8753475" y="4171950"/>
          <p14:tracePt t="23822" x="8753475" y="4186238"/>
          <p14:tracePt t="23830" x="8753475" y="4202113"/>
          <p14:tracePt t="23839" x="8739188" y="4202113"/>
          <p14:tracePt t="23846" x="8739188" y="4216400"/>
          <p14:tracePt t="23855" x="8739188" y="4232275"/>
          <p14:tracePt t="23879" x="8739188" y="4246563"/>
          <p14:tracePt t="23887" x="8723313" y="4246563"/>
          <p14:tracePt t="23903" x="8723313" y="4262438"/>
          <p14:tracePt t="23919" x="8723313" y="4276725"/>
          <p14:tracePt t="23928" x="8709025" y="4276725"/>
          <p14:tracePt t="23944" x="8709025" y="4292600"/>
          <p14:tracePt t="23976" x="8709025" y="4306888"/>
          <p14:tracePt t="24065" x="8709025" y="4292600"/>
          <p14:tracePt t="24073" x="8709025" y="4276725"/>
          <p14:tracePt t="24081" x="8709025" y="4262438"/>
          <p14:tracePt t="24089" x="8709025" y="4246563"/>
          <p14:tracePt t="24097" x="8723313" y="4232275"/>
          <p14:tracePt t="24106" x="8723313" y="4216400"/>
          <p14:tracePt t="24113" x="8739188" y="4202113"/>
          <p14:tracePt t="24121" x="8739188" y="4186238"/>
          <p14:tracePt t="24129" x="8753475" y="4171950"/>
          <p14:tracePt t="24146" x="8769350" y="4156075"/>
          <p14:tracePt t="24162" x="8769350" y="4141788"/>
          <p14:tracePt t="24178" x="8783638" y="4127500"/>
          <p14:tracePt t="24226" x="8797925" y="4127500"/>
          <p14:tracePt t="24251" x="8813800" y="4127500"/>
          <p14:tracePt t="24259" x="8828088" y="4127500"/>
          <p14:tracePt t="24266" x="8843963" y="4127500"/>
          <p14:tracePt t="24274" x="8874125" y="4127500"/>
          <p14:tracePt t="24282" x="8904288" y="4127500"/>
          <p14:tracePt t="24290" x="8934450" y="4127500"/>
          <p14:tracePt t="24298" x="8948738" y="4127500"/>
          <p14:tracePt t="24307" x="8978900" y="4141788"/>
          <p14:tracePt t="24314" x="9009063" y="4141788"/>
          <p14:tracePt t="24323" x="9039225" y="4141788"/>
          <p14:tracePt t="24330" x="9069388" y="4141788"/>
          <p14:tracePt t="24340" x="9099550" y="4141788"/>
          <p14:tracePt t="24347" x="9113838" y="4141788"/>
          <p14:tracePt t="24358" x="9129713" y="4141788"/>
          <p14:tracePt t="24363" x="9144000" y="4141788"/>
          <p14:tracePt t="24379" x="9158288" y="4141788"/>
          <p14:tracePt t="24389" x="9174163" y="4141788"/>
          <p14:tracePt t="24396" x="9188450" y="4141788"/>
          <p14:tracePt t="24412" x="9204325" y="4141788"/>
          <p14:tracePt t="24422" x="9218613" y="4141788"/>
          <p14:tracePt t="24444" x="9234488" y="4141788"/>
          <p14:tracePt t="24485" x="9234488" y="4156075"/>
          <p14:tracePt t="24598" x="9234488" y="4171950"/>
          <p14:tracePt t="24671" x="9234488" y="4186238"/>
          <p14:tracePt t="24703" x="9234488" y="4202113"/>
          <p14:tracePt t="24719" x="9248775" y="4216400"/>
          <p14:tracePt t="24735" x="9248775" y="4232275"/>
          <p14:tracePt t="24767" x="9248775" y="4246563"/>
          <p14:tracePt t="24889" x="9248775" y="4262438"/>
          <p14:tracePt t="25042" x="9264650" y="4262438"/>
          <p14:tracePt t="30103" x="9248775" y="4262438"/>
          <p14:tracePt t="30111" x="9248775" y="4246563"/>
          <p14:tracePt t="30118" x="9234488" y="4232275"/>
          <p14:tracePt t="30127" x="9218613" y="4216400"/>
          <p14:tracePt t="30134" x="9218613" y="4186238"/>
          <p14:tracePt t="30147" x="9204325" y="4171950"/>
          <p14:tracePt t="30150" x="9188450" y="4156075"/>
          <p14:tracePt t="30158" x="9188450" y="4141788"/>
          <p14:tracePt t="30166" x="9188450" y="4127500"/>
          <p14:tracePt t="30175" x="9188450" y="4111625"/>
          <p14:tracePt t="30182" x="9174163" y="4111625"/>
          <p14:tracePt t="30190" x="9174163" y="4097338"/>
          <p14:tracePt t="30207" x="9158288" y="4097338"/>
          <p14:tracePt t="30232" x="9158288" y="4081463"/>
          <p14:tracePt t="30490" x="9144000" y="4081463"/>
          <p14:tracePt t="30498" x="9144000" y="4067175"/>
          <p14:tracePt t="30523" x="9129713" y="4067175"/>
          <p14:tracePt t="30539" x="9113838" y="4051300"/>
          <p14:tracePt t="30546" x="9099550" y="4051300"/>
          <p14:tracePt t="30554" x="9083675" y="4051300"/>
          <p14:tracePt t="30562" x="9069388" y="4037013"/>
          <p14:tracePt t="30570" x="9053513" y="4021138"/>
          <p14:tracePt t="30578" x="9039225" y="4021138"/>
          <p14:tracePt t="30586" x="9023350" y="4021138"/>
          <p14:tracePt t="30594" x="9009063" y="4006850"/>
          <p14:tracePt t="30602" x="8993188" y="3990975"/>
          <p14:tracePt t="30610" x="8978900" y="3990975"/>
          <p14:tracePt t="30618" x="8964613" y="3990975"/>
          <p14:tracePt t="30626" x="8948738" y="3976688"/>
          <p14:tracePt t="30634" x="8948738" y="3962400"/>
          <p14:tracePt t="30642" x="8934450" y="3962400"/>
          <p14:tracePt t="30651" x="8918575" y="3946525"/>
          <p14:tracePt t="30659" x="8904288" y="3946525"/>
          <p14:tracePt t="30667" x="8888413" y="3946525"/>
          <p14:tracePt t="30675" x="8874125" y="3932238"/>
          <p14:tracePt t="30692" x="8858250" y="3932238"/>
          <p14:tracePt t="30699" x="8843963" y="3916363"/>
          <p14:tracePt t="30716" x="8828088" y="3902075"/>
          <p14:tracePt t="30732" x="8813800" y="3902075"/>
          <p14:tracePt t="30748" x="8797925" y="3886200"/>
          <p14:tracePt t="30755" x="8783638" y="3886200"/>
          <p14:tracePt t="30764" x="8783638" y="3871913"/>
          <p14:tracePt t="30772" x="8769350" y="3871913"/>
          <p14:tracePt t="30780" x="8753475" y="3871913"/>
          <p14:tracePt t="30788" x="8739188" y="3856038"/>
          <p14:tracePt t="30796" x="8723313" y="3856038"/>
          <p14:tracePt t="30812" x="8709025" y="3856038"/>
          <p14:tracePt t="30820" x="8693150" y="3841750"/>
          <p14:tracePt t="30828" x="8678863" y="3841750"/>
          <p14:tracePt t="30836" x="8662988" y="3841750"/>
          <p14:tracePt t="30845" x="8648700" y="3841750"/>
          <p14:tracePt t="30852" x="8632825" y="3841750"/>
          <p14:tracePt t="30861" x="8618538" y="3841750"/>
          <p14:tracePt t="30869" x="8604250" y="3841750"/>
          <p14:tracePt t="30885" x="8588375" y="3841750"/>
          <p14:tracePt t="30901" x="8574088" y="3841750"/>
          <p14:tracePt t="30909" x="8574088" y="3856038"/>
          <p14:tracePt t="30917" x="8558213" y="3871913"/>
          <p14:tracePt t="30926" x="8558213" y="3902075"/>
          <p14:tracePt t="30933" x="8543925" y="3916363"/>
          <p14:tracePt t="30942" x="8543925" y="3946525"/>
          <p14:tracePt t="30949" x="8543925" y="3976688"/>
          <p14:tracePt t="30959" x="8543925" y="4021138"/>
          <p14:tracePt t="30966" x="8528050" y="4067175"/>
          <p14:tracePt t="30975" x="8528050" y="4111625"/>
          <p14:tracePt t="30982" x="8528050" y="4156075"/>
          <p14:tracePt t="30990" x="8528050" y="4202113"/>
          <p14:tracePt t="30998" x="8528050" y="4246563"/>
          <p14:tracePt t="31006" x="8528050" y="4306888"/>
          <p14:tracePt t="31014" x="8528050" y="4351338"/>
          <p14:tracePt t="31022" x="8528050" y="4411663"/>
          <p14:tracePt t="31030" x="8528050" y="4471988"/>
          <p14:tracePt t="31038" x="8528050" y="4516438"/>
          <p14:tracePt t="31046" x="8528050" y="4562475"/>
          <p14:tracePt t="31054" x="8528050" y="4622800"/>
          <p14:tracePt t="31062" x="8528050" y="4651375"/>
          <p14:tracePt t="31071" x="8528050" y="4697413"/>
          <p14:tracePt t="31079" x="8528050" y="4727575"/>
          <p14:tracePt t="31087" x="8528050" y="4757738"/>
          <p14:tracePt t="31095" x="8528050" y="4802188"/>
          <p14:tracePt t="31103" x="8528050" y="4832350"/>
          <p14:tracePt t="31111" x="8528050" y="4862513"/>
          <p14:tracePt t="31119" x="8528050" y="4876800"/>
          <p14:tracePt t="31127" x="8528050" y="4906963"/>
          <p14:tracePt t="31135" x="8528050" y="4922838"/>
          <p14:tracePt t="31143" x="8528050" y="4937125"/>
          <p14:tracePt t="31151" x="8528050" y="4951413"/>
          <p14:tracePt t="31159" x="8528050" y="4967288"/>
          <p14:tracePt t="31167" x="8528050" y="4981575"/>
          <p14:tracePt t="31192" x="8528050" y="4997450"/>
          <p14:tracePt t="31216" x="8528050" y="5011738"/>
          <p14:tracePt t="31233" x="8528050" y="5027613"/>
          <p14:tracePt t="31247" x="8528050" y="5041900"/>
          <p14:tracePt t="31265" x="8513763" y="5057775"/>
          <p14:tracePt t="31273" x="8513763" y="5072063"/>
          <p14:tracePt t="31281" x="8497888" y="5102225"/>
          <p14:tracePt t="31288" x="8497888" y="5116513"/>
          <p14:tracePt t="31297" x="8467725" y="5162550"/>
          <p14:tracePt t="31305" x="8453438" y="5192713"/>
          <p14:tracePt t="31313" x="8437563" y="5222875"/>
          <p14:tracePt t="31321" x="8423275" y="5267325"/>
          <p14:tracePt t="31329" x="8393113" y="5311775"/>
          <p14:tracePt t="31337" x="8362950" y="5372100"/>
          <p14:tracePt t="31345" x="8332788" y="5432425"/>
          <p14:tracePt t="31353" x="8302625" y="5507038"/>
          <p14:tracePt t="31362" x="8258175" y="5567363"/>
          <p14:tracePt t="31369" x="8228013" y="5657850"/>
          <p14:tracePt t="31377" x="8183563" y="5718175"/>
          <p14:tracePt t="31385" x="8137525" y="5792788"/>
          <p14:tracePt t="31393" x="8107363" y="5853113"/>
          <p14:tracePt t="31401" x="8062913" y="5927725"/>
          <p14:tracePt t="31409" x="8048625" y="5988050"/>
          <p14:tracePt t="31417" x="8018463" y="6032500"/>
          <p14:tracePt t="31425" x="8002588" y="6048375"/>
          <p14:tracePt t="31433" x="7972425" y="6092825"/>
          <p14:tracePt t="31442" x="7958138" y="6122988"/>
          <p14:tracePt t="31449" x="7942263" y="6153150"/>
          <p14:tracePt t="31458" x="7927975" y="6167438"/>
          <p14:tracePt t="31466" x="7912100" y="6183313"/>
          <p14:tracePt t="31475" x="7897813" y="6197600"/>
          <p14:tracePt t="31482" x="7897813" y="6213475"/>
          <p14:tracePt t="31498" x="7883525" y="6227763"/>
          <p14:tracePt t="31514" x="7867650" y="6227763"/>
          <p14:tracePt t="31525" x="7867650" y="6242050"/>
          <p14:tracePt t="31548" x="7853363" y="6242050"/>
          <p14:tracePt t="31572" x="7837488" y="6242050"/>
          <p14:tracePt t="31604" x="7823200" y="6242050"/>
          <p14:tracePt t="31628" x="7807325" y="6242050"/>
          <p14:tracePt t="31644" x="7793038" y="6242050"/>
          <p14:tracePt t="31652" x="7777163" y="6242050"/>
          <p14:tracePt t="31661" x="7762875" y="6242050"/>
          <p14:tracePt t="31668" x="7747000" y="6242050"/>
          <p14:tracePt t="31676" x="7716838" y="6227763"/>
          <p14:tracePt t="31684" x="7702550" y="6227763"/>
          <p14:tracePt t="31692" x="7642225" y="6213475"/>
          <p14:tracePt t="31700" x="7627938" y="6213475"/>
          <p14:tracePt t="31709" x="7567613" y="6197600"/>
          <p14:tracePt t="31716" x="7523163" y="6183313"/>
          <p14:tracePt t="31725" x="7477125" y="6183313"/>
          <p14:tracePt t="31732" x="7432675" y="6183313"/>
          <p14:tracePt t="31742" x="7386638" y="6183313"/>
          <p14:tracePt t="31748" x="7342188" y="6167438"/>
          <p14:tracePt t="31758" x="7312025" y="6167438"/>
          <p14:tracePt t="31765" x="7267575" y="6153150"/>
          <p14:tracePt t="31773" x="7221538" y="6153150"/>
          <p14:tracePt t="31781" x="7177088" y="6153150"/>
          <p14:tracePt t="31789" x="7132638" y="6137275"/>
          <p14:tracePt t="31797" x="7116763" y="6122988"/>
          <p14:tracePt t="31805" x="7072313" y="6122988"/>
          <p14:tracePt t="31813" x="7042150" y="6107113"/>
          <p14:tracePt t="31821" x="7026275" y="6092825"/>
          <p14:tracePt t="31829" x="6996113" y="6076950"/>
          <p14:tracePt t="31838" x="6981825" y="6076950"/>
          <p14:tracePt t="31845" x="6951663" y="6062663"/>
          <p14:tracePt t="31854" x="6937375" y="6048375"/>
          <p14:tracePt t="31862" x="6921500" y="6032500"/>
          <p14:tracePt t="31870" x="6907213" y="6032500"/>
          <p14:tracePt t="31878" x="6891338" y="6018213"/>
          <p14:tracePt t="31886" x="6861175" y="6002338"/>
          <p14:tracePt t="31894" x="6846888" y="6002338"/>
          <p14:tracePt t="31902" x="6831013" y="5988050"/>
          <p14:tracePt t="31910" x="6816725" y="5972175"/>
          <p14:tracePt t="31918" x="6786563" y="5957888"/>
          <p14:tracePt t="31926" x="6772275" y="5957888"/>
          <p14:tracePt t="31934" x="6756400" y="5942013"/>
          <p14:tracePt t="31942" x="6742113" y="5927725"/>
          <p14:tracePt t="31950" x="6726238" y="5927725"/>
          <p14:tracePt t="31959" x="6711950" y="5911850"/>
          <p14:tracePt t="31967" x="6696075" y="5897563"/>
          <p14:tracePt t="31976" x="6681788" y="5897563"/>
          <p14:tracePt t="31983" x="6651625" y="5883275"/>
          <p14:tracePt t="31992" x="6635750" y="5867400"/>
          <p14:tracePt t="31999" x="6621463" y="5867400"/>
          <p14:tracePt t="32008" x="6591300" y="5853113"/>
          <p14:tracePt t="32015" x="6577013" y="5837238"/>
          <p14:tracePt t="32024" x="6546850" y="5822950"/>
          <p14:tracePt t="32031" x="6530975" y="5822950"/>
          <p14:tracePt t="32041" x="6500813" y="5792788"/>
          <p14:tracePt t="32047" x="6470650" y="5792788"/>
          <p14:tracePt t="32058" x="6456363" y="5776913"/>
          <p14:tracePt t="32063" x="6426200" y="5762625"/>
          <p14:tracePt t="32075" x="6396038" y="5746750"/>
          <p14:tracePt t="32079" x="6381750" y="5732463"/>
          <p14:tracePt t="32091" x="6351588" y="5718175"/>
          <p14:tracePt t="32095" x="6305550" y="5702300"/>
          <p14:tracePt t="32109" x="6275388" y="5688013"/>
          <p14:tracePt t="32112" x="6246813" y="5657850"/>
          <p14:tracePt t="32125" x="6200775" y="5657850"/>
          <p14:tracePt t="32128" x="6156325" y="5627688"/>
          <p14:tracePt t="32142" x="6096000" y="5611813"/>
          <p14:tracePt t="32147" x="6051550" y="5597525"/>
          <p14:tracePt t="32159" x="5975350" y="5567363"/>
          <p14:tracePt t="32164" x="5900738" y="5537200"/>
          <p14:tracePt t="32175" x="5735638" y="5492750"/>
          <p14:tracePt t="32179" x="5600700" y="5476875"/>
          <p14:tracePt t="32192" x="5449888" y="5446713"/>
          <p14:tracePt t="32198" x="5284788" y="5432425"/>
          <p14:tracePt t="32209" x="5075238" y="5432425"/>
          <p14:tracePt t="32210" x="4879975" y="5432425"/>
          <p14:tracePt t="32217" x="4668838" y="5432425"/>
          <p14:tracePt t="32226" x="4445000" y="5432425"/>
          <p14:tracePt t="32233" x="4264025" y="5446713"/>
          <p14:tracePt t="32243" x="4098925" y="5507038"/>
          <p14:tracePt t="32249" x="4024313" y="5553075"/>
          <p14:tracePt t="32259" x="3889375" y="5611813"/>
          <p14:tracePt t="32823" x="3889375" y="5597525"/>
          <p14:tracePt t="32831" x="3889375" y="5581650"/>
          <p14:tracePt t="32839" x="3889375" y="5567363"/>
          <p14:tracePt t="32855" x="3889375" y="5553075"/>
          <p14:tracePt t="32863" x="3889375" y="5522913"/>
          <p14:tracePt t="32871" x="3889375" y="5507038"/>
          <p14:tracePt t="32879" x="3889375" y="5462588"/>
          <p14:tracePt t="32887" x="3889375" y="5418138"/>
          <p14:tracePt t="32895" x="3873500" y="5387975"/>
          <p14:tracePt t="32903" x="3843338" y="5327650"/>
          <p14:tracePt t="32911" x="3843338" y="5297488"/>
          <p14:tracePt t="32919" x="3829050" y="5222875"/>
          <p14:tracePt t="32927" x="3829050" y="5207000"/>
          <p14:tracePt t="32935" x="3813175" y="5162550"/>
          <p14:tracePt t="32943" x="3798888" y="5116513"/>
          <p14:tracePt t="32951" x="3798888" y="5072063"/>
          <p14:tracePt t="32959" x="3798888" y="5027613"/>
          <p14:tracePt t="32968" x="3783013" y="4981575"/>
          <p14:tracePt t="32976" x="3768725" y="4951413"/>
          <p14:tracePt t="32984" x="3768725" y="4922838"/>
          <p14:tracePt t="32992" x="3754438" y="4892675"/>
          <p14:tracePt t="33000" x="3754438" y="4862513"/>
          <p14:tracePt t="33010" x="3738563" y="4832350"/>
          <p14:tracePt t="33016" x="3724275" y="4816475"/>
          <p14:tracePt t="33025" x="3724275" y="4802188"/>
          <p14:tracePt t="33032" x="3708400" y="4786313"/>
          <p14:tracePt t="33041" x="3694113" y="4772025"/>
          <p14:tracePt t="33048" x="3694113" y="4757738"/>
          <p14:tracePt t="33059" x="3678238" y="4757738"/>
          <p14:tracePt t="33065" x="3678238" y="4741863"/>
          <p14:tracePt t="33075" x="3663950" y="4741863"/>
          <p14:tracePt t="33089" x="3648075" y="4727575"/>
          <p14:tracePt t="33097" x="3648075" y="4711700"/>
          <p14:tracePt t="33113" x="3633788" y="4711700"/>
          <p14:tracePt t="33121" x="3633788" y="4697413"/>
          <p14:tracePt t="33129" x="3617913" y="4681538"/>
          <p14:tracePt t="33145" x="3617913" y="4667250"/>
          <p14:tracePt t="33153" x="3603625" y="4651375"/>
          <p14:tracePt t="33161" x="3603625" y="4637088"/>
          <p14:tracePt t="33169" x="3587750" y="4622800"/>
          <p14:tracePt t="33186" x="3587750" y="4606925"/>
          <p14:tracePt t="33195" x="3573463" y="4606925"/>
          <p14:tracePt t="33218" x="3559175" y="4606925"/>
          <p14:tracePt t="33234" x="3543300" y="4606925"/>
          <p14:tracePt t="33250" x="3529013" y="4606925"/>
          <p14:tracePt t="33258" x="3513138" y="4606925"/>
          <p14:tracePt t="33266" x="3498850" y="4606925"/>
          <p14:tracePt t="33275" x="3482975" y="4606925"/>
          <p14:tracePt t="33282" x="3468688" y="4606925"/>
          <p14:tracePt t="33292" x="3452813" y="4606925"/>
          <p14:tracePt t="33298" x="3438525" y="4606925"/>
          <p14:tracePt t="33306" x="3408363" y="4606925"/>
          <p14:tracePt t="33315" x="3394075" y="4606925"/>
          <p14:tracePt t="33323" x="3378200" y="4592638"/>
          <p14:tracePt t="33331" x="3348038" y="4576763"/>
          <p14:tracePt t="33339" x="3333750" y="4562475"/>
          <p14:tracePt t="33347" x="3303588" y="4546600"/>
          <p14:tracePt t="33355" x="3287713" y="4546600"/>
          <p14:tracePt t="33363" x="3257550" y="4532313"/>
          <p14:tracePt t="33371" x="3243263" y="4502150"/>
          <p14:tracePt t="33379" x="3227388" y="4486275"/>
          <p14:tracePt t="33387" x="3198813" y="4471988"/>
          <p14:tracePt t="33395" x="3182938" y="4457700"/>
          <p14:tracePt t="33403" x="3168650" y="4441825"/>
          <p14:tracePt t="33412" x="3152775" y="4427538"/>
          <p14:tracePt t="33428" x="3138488" y="4411663"/>
          <p14:tracePt t="33444" x="3122613" y="4397375"/>
          <p14:tracePt t="33525" x="3108325" y="4397375"/>
          <p14:tracePt t="33533" x="3108325" y="4381500"/>
          <p14:tracePt t="33558" x="3092450" y="4381500"/>
          <p14:tracePt t="33573" x="3078163" y="4381500"/>
          <p14:tracePt t="33582" x="3062288" y="4367213"/>
          <p14:tracePt t="33589" x="3048000" y="4367213"/>
          <p14:tracePt t="33606" x="3033713" y="4351338"/>
          <p14:tracePt t="33614" x="3017838" y="4351338"/>
          <p14:tracePt t="33621" x="2987675" y="4351338"/>
          <p14:tracePt t="33630" x="2957513" y="4351338"/>
          <p14:tracePt t="33638" x="2943225" y="4351338"/>
          <p14:tracePt t="33646" x="2897188" y="4351338"/>
          <p14:tracePt t="33654" x="2882900" y="4351338"/>
          <p14:tracePt t="33662" x="2838450" y="4351338"/>
          <p14:tracePt t="33670" x="2792413" y="4351338"/>
          <p14:tracePt t="33678" x="2778125" y="4351338"/>
          <p14:tracePt t="33686" x="2747963" y="4367213"/>
          <p14:tracePt t="33694" x="2717800" y="4381500"/>
          <p14:tracePt t="33702" x="2701925" y="4381500"/>
          <p14:tracePt t="33710" x="2673350" y="4397375"/>
          <p14:tracePt t="33718" x="2657475" y="4397375"/>
          <p14:tracePt t="33727" x="2627313" y="4411663"/>
          <p14:tracePt t="33735" x="2613025" y="4411663"/>
          <p14:tracePt t="33742" x="2597150" y="4411663"/>
          <p14:tracePt t="33759" x="2582863" y="4411663"/>
          <p14:tracePt t="33865" x="2597150" y="4427538"/>
          <p14:tracePt t="33872" x="2613025" y="4427538"/>
          <p14:tracePt t="33880" x="2627313" y="4427538"/>
          <p14:tracePt t="33888" x="2643188" y="4427538"/>
          <p14:tracePt t="33896" x="2673350" y="4427538"/>
          <p14:tracePt t="33904" x="2701925" y="4441825"/>
          <p14:tracePt t="33912" x="2717800" y="4441825"/>
          <p14:tracePt t="33920" x="2747963" y="4441825"/>
          <p14:tracePt t="33928" x="2778125" y="4441825"/>
          <p14:tracePt t="33936" x="2808288" y="4441825"/>
          <p14:tracePt t="33945" x="2852738" y="4457700"/>
          <p14:tracePt t="33952" x="2868613" y="4457700"/>
          <p14:tracePt t="33962" x="2897188" y="4471988"/>
          <p14:tracePt t="33969" x="2943225" y="4471988"/>
          <p14:tracePt t="33976" x="2957513" y="4486275"/>
          <p14:tracePt t="33984" x="2987675" y="4502150"/>
          <p14:tracePt t="33992" x="3017838" y="4516438"/>
          <p14:tracePt t="34000" x="3048000" y="4532313"/>
          <p14:tracePt t="34008" x="3048000" y="4546600"/>
          <p14:tracePt t="34017" x="3078163" y="4576763"/>
          <p14:tracePt t="34025" x="3092450" y="4592638"/>
          <p14:tracePt t="34034" x="3122613" y="4606925"/>
          <p14:tracePt t="34041" x="3138488" y="4622800"/>
          <p14:tracePt t="34050" x="3152775" y="4637088"/>
          <p14:tracePt t="34057" x="3168650" y="4651375"/>
          <p14:tracePt t="34066" x="3182938" y="4667250"/>
          <p14:tracePt t="34073" x="3198813" y="4697413"/>
          <p14:tracePt t="34082" x="3213100" y="4697413"/>
          <p14:tracePt t="34089" x="3213100" y="4711700"/>
          <p14:tracePt t="34098" x="3227388" y="4711700"/>
          <p14:tracePt t="34106" x="3227388" y="4727575"/>
          <p14:tracePt t="34114" x="3243263" y="4727575"/>
          <p14:tracePt t="34131" x="3243263" y="4741863"/>
          <p14:tracePt t="34187" x="3257550" y="4741863"/>
          <p14:tracePt t="34195" x="3257550" y="4757738"/>
          <p14:tracePt t="34212" x="3257550" y="4772025"/>
          <p14:tracePt t="34219" x="3273425" y="4772025"/>
          <p14:tracePt t="34235" x="3273425" y="4786313"/>
          <p14:tracePt t="34244" x="3287713" y="4786313"/>
          <p14:tracePt t="34261" x="3287713" y="4802188"/>
          <p14:tracePt t="34276" x="3303588" y="4816475"/>
          <p14:tracePt t="34316" x="3303588" y="4832350"/>
          <p14:tracePt t="34365" x="3303588" y="4846638"/>
          <p14:tracePt t="34398" x="3303588" y="4862513"/>
          <p14:tracePt t="34421" x="3287713" y="4876800"/>
          <p14:tracePt t="34429" x="3287713" y="4892675"/>
          <p14:tracePt t="34437" x="3273425" y="4892675"/>
          <p14:tracePt t="34445" x="3273425" y="4906963"/>
          <p14:tracePt t="34453" x="3257550" y="4922838"/>
          <p14:tracePt t="34462" x="3243263" y="4937125"/>
          <p14:tracePt t="34469" x="3227388" y="4951413"/>
          <p14:tracePt t="34478" x="3213100" y="4967288"/>
          <p14:tracePt t="34485" x="3198813" y="4981575"/>
          <p14:tracePt t="34495" x="3182938" y="5011738"/>
          <p14:tracePt t="34501" x="3168650" y="5027613"/>
          <p14:tracePt t="34511" x="3138488" y="5057775"/>
          <p14:tracePt t="34517" x="3122613" y="5072063"/>
          <p14:tracePt t="34528" x="3092450" y="5116513"/>
          <p14:tracePt t="34533" x="3062288" y="5146675"/>
          <p14:tracePt t="34544" x="3048000" y="5162550"/>
          <p14:tracePt t="34549" x="3048000" y="5192713"/>
          <p14:tracePt t="34561" x="3033713" y="5222875"/>
          <p14:tracePt t="34565" x="3017838" y="5237163"/>
          <p14:tracePt t="34578" x="2987675" y="5267325"/>
          <p14:tracePt t="34583" x="2973388" y="5281613"/>
          <p14:tracePt t="34595" x="2957513" y="5297488"/>
          <p14:tracePt t="34599" x="2943225" y="5327650"/>
          <p14:tracePt t="34611" x="2943225" y="5341938"/>
          <p14:tracePt t="34615" x="2927350" y="5341938"/>
          <p14:tracePt t="34628" x="2927350" y="5357813"/>
          <p14:tracePt t="34633" x="2913063" y="5372100"/>
          <p14:tracePt t="34648" x="2913063" y="5387975"/>
          <p14:tracePt t="34663" x="2897188" y="5387975"/>
          <p14:tracePt t="34679" x="2897188" y="5402263"/>
          <p14:tracePt t="34704" x="2897188" y="5418138"/>
          <p14:tracePt t="34849" x="2897188" y="5402263"/>
          <p14:tracePt t="34865" x="2897188" y="5387975"/>
          <p14:tracePt t="34880" x="2897188" y="5357813"/>
          <p14:tracePt t="34897" x="2897188" y="5311775"/>
          <p14:tracePt t="34905" x="2913063" y="5297488"/>
          <p14:tracePt t="34913" x="2913063" y="5253038"/>
          <p14:tracePt t="34921" x="2913063" y="5222875"/>
          <p14:tracePt t="34929" x="2927350" y="5192713"/>
          <p14:tracePt t="34937" x="2943225" y="5162550"/>
          <p14:tracePt t="34945" x="2943225" y="5146675"/>
          <p14:tracePt t="34953" x="2943225" y="5116513"/>
          <p14:tracePt t="34961" x="2957513" y="5087938"/>
          <p14:tracePt t="34970" x="2957513" y="5072063"/>
          <p14:tracePt t="34978" x="2973388" y="5072063"/>
          <p14:tracePt t="34986" x="2973388" y="5057775"/>
          <p14:tracePt t="34994" x="2973388" y="5041900"/>
          <p14:tracePt t="35245" x="2973388" y="5057775"/>
          <p14:tracePt t="35262" x="2987675" y="5057775"/>
          <p14:tracePt t="35269" x="2987675" y="5072063"/>
          <p14:tracePt t="35276" x="2987675" y="5087938"/>
          <p14:tracePt t="35285" x="3003550" y="5102225"/>
          <p14:tracePt t="35292" x="3003550" y="5116513"/>
          <p14:tracePt t="35300" x="3003550" y="5132388"/>
          <p14:tracePt t="35308" x="3017838" y="5162550"/>
          <p14:tracePt t="35316" x="3017838" y="5192713"/>
          <p14:tracePt t="35324" x="3017838" y="5207000"/>
          <p14:tracePt t="35333" x="3033713" y="5237163"/>
          <p14:tracePt t="35340" x="3033713" y="5267325"/>
          <p14:tracePt t="35349" x="3048000" y="5281613"/>
          <p14:tracePt t="35357" x="3048000" y="5297488"/>
          <p14:tracePt t="35365" x="3048000" y="5311775"/>
          <p14:tracePt t="35373" x="3048000" y="5327650"/>
          <p14:tracePt t="35381" x="3048000" y="5341938"/>
          <p14:tracePt t="35389" x="3062288" y="5341938"/>
          <p14:tracePt t="35398" x="3062288" y="5357813"/>
          <p14:tracePt t="35414" x="3062288" y="5372100"/>
          <p14:tracePt t="35422" x="3078163" y="5372100"/>
          <p14:tracePt t="35430" x="3078163" y="5387975"/>
          <p14:tracePt t="35447" x="3092450" y="5387975"/>
          <p14:tracePt t="35463" x="3092450" y="5402263"/>
          <p14:tracePt t="35553" x="3092450" y="5418138"/>
          <p14:tracePt t="35575" x="3092450" y="5432425"/>
          <p14:tracePt t="35584" x="3092450" y="5446713"/>
          <p14:tracePt t="35591" x="3078163" y="5446713"/>
          <p14:tracePt t="35600" x="3078163" y="5462588"/>
          <p14:tracePt t="35607" x="3062288" y="5476875"/>
          <p14:tracePt t="35615" x="3062288" y="5507038"/>
          <p14:tracePt t="35623" x="3062288" y="5522913"/>
          <p14:tracePt t="35632" x="3048000" y="5537200"/>
          <p14:tracePt t="35648" x="3048000" y="5553075"/>
          <p14:tracePt t="35656" x="3048000" y="5567363"/>
          <p14:tracePt t="35664" x="3048000" y="5581650"/>
          <p14:tracePt t="35672" x="3048000" y="5597525"/>
          <p14:tracePt t="35680" x="3033713" y="5597525"/>
          <p14:tracePt t="35688" x="3033713" y="5611813"/>
          <p14:tracePt t="35696" x="3033713" y="5627688"/>
          <p14:tracePt t="35713" x="3017838" y="5627688"/>
          <p14:tracePt t="35729" x="3017838" y="5641975"/>
          <p14:tracePt t="36319" x="3033713" y="5641975"/>
          <p14:tracePt t="36328" x="3048000" y="5641975"/>
          <p14:tracePt t="36334" x="3092450" y="5657850"/>
          <p14:tracePt t="36342" x="3152775" y="5672138"/>
          <p14:tracePt t="36350" x="3198813" y="5688013"/>
          <p14:tracePt t="36358" x="3273425" y="5702300"/>
          <p14:tracePt t="36366" x="3363913" y="5702300"/>
          <p14:tracePt t="36374" x="3452813" y="5718175"/>
          <p14:tracePt t="36382" x="3543300" y="5732463"/>
          <p14:tracePt t="36390" x="3648075" y="5732463"/>
          <p14:tracePt t="36398" x="3829050" y="5746750"/>
          <p14:tracePt t="36406" x="3889375" y="5762625"/>
          <p14:tracePt t="36415" x="3994150" y="5762625"/>
          <p14:tracePt t="36423" x="4098925" y="5762625"/>
          <p14:tracePt t="36430" x="4203700" y="5762625"/>
          <p14:tracePt t="36439" x="4294188" y="5776913"/>
          <p14:tracePt t="36447" x="4398963" y="5776913"/>
          <p14:tracePt t="36455" x="4503738" y="5792788"/>
          <p14:tracePt t="36463" x="4594225" y="5792788"/>
          <p14:tracePt t="36471" x="4668838" y="5807075"/>
          <p14:tracePt t="36479" x="4759325" y="5837238"/>
          <p14:tracePt t="36487" x="4819650" y="5837238"/>
          <p14:tracePt t="36495" x="4849813" y="5853113"/>
          <p14:tracePt t="36503" x="4910138" y="5867400"/>
          <p14:tracePt t="36511" x="4954588" y="5883275"/>
          <p14:tracePt t="36520" x="5000625" y="5883275"/>
          <p14:tracePt t="36529" x="5029200" y="5897563"/>
          <p14:tracePt t="36536" x="5075238" y="5911850"/>
          <p14:tracePt t="36545" x="5105400" y="5911850"/>
          <p14:tracePt t="36552" x="5119688" y="5911850"/>
          <p14:tracePt t="36561" x="5135563" y="5911850"/>
          <p14:tracePt t="36568" x="5149850" y="5911850"/>
          <p14:tracePt t="36578" x="5165725" y="5911850"/>
          <p14:tracePt t="36584" x="5180013" y="5911850"/>
          <p14:tracePt t="39883" x="5180013" y="5883275"/>
          <p14:tracePt t="39890" x="5180013" y="5853113"/>
          <p14:tracePt t="39899" x="5180013" y="5792788"/>
          <p14:tracePt t="39906" x="5195888" y="5746750"/>
          <p14:tracePt t="39914" x="5210175" y="5672138"/>
          <p14:tracePt t="39922" x="5240338" y="5567363"/>
          <p14:tracePt t="39930" x="5254625" y="5418138"/>
          <p14:tracePt t="39938" x="5284788" y="5267325"/>
          <p14:tracePt t="39946" x="5314950" y="5176838"/>
          <p14:tracePt t="39954" x="5360988" y="5041900"/>
          <p14:tracePt t="39962" x="5389563" y="4892675"/>
          <p14:tracePt t="39970" x="5435600" y="4772025"/>
          <p14:tracePt t="39978" x="5465763" y="4651375"/>
          <p14:tracePt t="39986" x="5495925" y="4562475"/>
          <p14:tracePt t="39994" x="5510213" y="4516438"/>
          <p14:tracePt t="40003" x="5540375" y="4441825"/>
          <p14:tracePt t="40010" x="5556250" y="4381500"/>
          <p14:tracePt t="40019" x="5570538" y="4337050"/>
          <p14:tracePt t="40027" x="5584825" y="4306888"/>
          <p14:tracePt t="40035" x="5600700" y="4262438"/>
          <p14:tracePt t="40043" x="5600700" y="4232275"/>
          <p14:tracePt t="40051" x="5614988" y="4216400"/>
          <p14:tracePt t="40059" x="5630863" y="4202113"/>
          <p14:tracePt t="40067" x="5630863" y="4171950"/>
          <p14:tracePt t="40076" x="5645150" y="4156075"/>
          <p14:tracePt t="40084" x="5645150" y="4141788"/>
          <p14:tracePt t="40092" x="5661025" y="4127500"/>
          <p14:tracePt t="40100" x="5675313" y="4097338"/>
          <p14:tracePt t="40107" x="5691188" y="4081463"/>
          <p14:tracePt t="40116" x="5705475" y="4067175"/>
          <p14:tracePt t="40123" x="5705475" y="4051300"/>
          <p14:tracePt t="40132" x="5721350" y="4037013"/>
          <p14:tracePt t="40140" x="5721350" y="4021138"/>
          <p14:tracePt t="40149" x="5735638" y="4021138"/>
          <p14:tracePt t="40787" x="5735638" y="4006850"/>
          <p14:tracePt t="40795" x="5735638" y="3976688"/>
          <p14:tracePt t="40803" x="5735638" y="3946525"/>
          <p14:tracePt t="40810" x="5735638" y="3902075"/>
          <p14:tracePt t="40818" x="5735638" y="3856038"/>
          <p14:tracePt t="40826" x="5735638" y="3811588"/>
          <p14:tracePt t="40835" x="5735638" y="3767138"/>
          <p14:tracePt t="40843" x="5749925" y="3706813"/>
          <p14:tracePt t="40851" x="5765800" y="3602038"/>
          <p14:tracePt t="40859" x="5780088" y="3511550"/>
          <p14:tracePt t="40867" x="5795963" y="3421063"/>
          <p14:tracePt t="40875" x="5810250" y="3346450"/>
          <p14:tracePt t="40883" x="5810250" y="3271838"/>
          <p14:tracePt t="40891" x="5826125" y="3241675"/>
          <p14:tracePt t="40899" x="5826125" y="3195638"/>
          <p14:tracePt t="40908" x="5840413" y="3151188"/>
          <p14:tracePt t="40916" x="5840413" y="3106738"/>
          <p14:tracePt t="40924" x="5856288" y="3060700"/>
          <p14:tracePt t="40934" x="5856288" y="3046413"/>
          <p14:tracePt t="40940" x="5870575" y="3016250"/>
          <p14:tracePt t="40950" x="5886450" y="3001963"/>
          <p14:tracePt t="40956" x="5886450" y="2986088"/>
          <p14:tracePt t="40966" x="5900738" y="2955925"/>
          <p14:tracePt t="40972" x="5930900" y="2941638"/>
          <p14:tracePt t="40982" x="5945188" y="2925763"/>
          <p14:tracePt t="40988" x="5961063" y="2911475"/>
          <p14:tracePt t="40998" x="5975350" y="2895600"/>
          <p14:tracePt t="41004" x="5991225" y="2881313"/>
          <p14:tracePt t="41015" x="6021388" y="2867025"/>
          <p14:tracePt t="41020" x="6035675" y="2851150"/>
          <p14:tracePt t="41031" x="6051550" y="2836863"/>
          <p14:tracePt t="41037" x="6081713" y="2806700"/>
          <p14:tracePt t="41048" x="6110288" y="2790825"/>
          <p14:tracePt t="41052" x="6156325" y="2760663"/>
          <p14:tracePt t="41065" x="6186488" y="2730500"/>
          <p14:tracePt t="41069" x="6216650" y="2701925"/>
          <p14:tracePt t="41081" x="6246813" y="2671763"/>
          <p14:tracePt t="41085" x="6291263" y="2625725"/>
          <p14:tracePt t="41098" x="6321425" y="2595563"/>
          <p14:tracePt t="41103" x="6351588" y="2551113"/>
          <p14:tracePt t="41116" x="6396038" y="2506663"/>
          <p14:tracePt t="41120" x="6442075" y="2476500"/>
          <p14:tracePt t="41133" x="6470650" y="2460625"/>
          <p14:tracePt t="41137" x="6500813" y="2430463"/>
          <p14:tracePt t="41149" x="6546850" y="2416175"/>
          <p14:tracePt t="41154" x="6577013" y="2386013"/>
          <p14:tracePt t="41165" x="6607175" y="2371725"/>
          <p14:tracePt t="41167" x="6635750" y="2355850"/>
          <p14:tracePt t="41174" x="6665913" y="2355850"/>
          <p14:tracePt t="41183" x="6696075" y="2341563"/>
          <p14:tracePt t="41189" x="6726238" y="2341563"/>
          <p14:tracePt t="41199" x="6742113" y="2325688"/>
          <p14:tracePt t="41205" x="6786563" y="2311400"/>
          <p14:tracePt t="41748" x="6786563" y="2295525"/>
          <p14:tracePt t="41755" x="6802438" y="2265363"/>
          <p14:tracePt t="41763" x="6816725" y="2251075"/>
          <p14:tracePt t="41771" x="6831013" y="2235200"/>
          <p14:tracePt t="41779" x="6861175" y="2206625"/>
          <p14:tracePt t="41787" x="6877050" y="2190750"/>
          <p14:tracePt t="41795" x="6891338" y="2160588"/>
          <p14:tracePt t="41803" x="6907213" y="2146300"/>
          <p14:tracePt t="41811" x="6921500" y="2116138"/>
          <p14:tracePt t="41819" x="6937375" y="2100263"/>
          <p14:tracePt t="41828" x="6967538" y="2085975"/>
          <p14:tracePt t="41836" x="6981825" y="2071688"/>
          <p14:tracePt t="41844" x="6996113" y="2041525"/>
          <p14:tracePt t="41852" x="7011988" y="2025650"/>
          <p14:tracePt t="41860" x="7026275" y="2011363"/>
          <p14:tracePt t="41868" x="7042150" y="2011363"/>
          <p14:tracePt t="41876" x="7056438" y="1995488"/>
          <p14:tracePt t="41884" x="7072313" y="1981200"/>
          <p14:tracePt t="41892" x="7086600" y="1965325"/>
          <p14:tracePt t="41908" x="7102475" y="1965325"/>
          <p14:tracePt t="41917" x="7116763" y="1951038"/>
          <p14:tracePt t="41933" x="7132638" y="1935163"/>
          <p14:tracePt t="41942" x="7146925" y="1935163"/>
          <p14:tracePt t="41949" x="7162800" y="1920875"/>
          <p14:tracePt t="41956" x="7177088" y="1920875"/>
          <p14:tracePt t="41965" x="7191375" y="1906588"/>
          <p14:tracePt t="41973" x="7207250" y="1906588"/>
          <p14:tracePt t="41982" x="7237413" y="1890713"/>
          <p14:tracePt t="41989" x="7251700" y="1876425"/>
          <p14:tracePt t="41997" x="7281863" y="1876425"/>
          <p14:tracePt t="42005" x="7297738" y="1860550"/>
          <p14:tracePt t="42013" x="7327900" y="1846263"/>
          <p14:tracePt t="42021" x="7356475" y="1830388"/>
          <p14:tracePt t="42029" x="7372350" y="1830388"/>
          <p14:tracePt t="42037" x="7432675" y="1800225"/>
          <p14:tracePt t="42045" x="7446963" y="1785938"/>
          <p14:tracePt t="42054" x="7493000" y="1755775"/>
          <p14:tracePt t="42061" x="7537450" y="1741488"/>
          <p14:tracePt t="42069" x="7567613" y="1711325"/>
          <p14:tracePt t="42077" x="7627938" y="1681163"/>
          <p14:tracePt t="42086" x="7672388" y="1651000"/>
          <p14:tracePt t="42093" x="7732713" y="1620838"/>
          <p14:tracePt t="42102" x="7762875" y="1604963"/>
          <p14:tracePt t="42109" x="7793038" y="1590675"/>
          <p14:tracePt t="42117" x="7837488" y="1560513"/>
          <p14:tracePt t="42125" x="7867650" y="1546225"/>
          <p14:tracePt t="42134" x="7897813" y="1530350"/>
          <p14:tracePt t="42141" x="7912100" y="1516063"/>
          <p14:tracePt t="42149" x="7942263" y="1516063"/>
          <p14:tracePt t="42158" x="7942263" y="1500188"/>
          <p14:tracePt t="42167" x="7958138" y="1500188"/>
          <p14:tracePt t="42183" x="7972425" y="1500188"/>
          <p14:tracePt t="42190" x="7972425" y="1485900"/>
          <p14:tracePt t="42200" x="7988300" y="1485900"/>
          <p14:tracePt t="42223" x="8002588" y="1485900"/>
          <p14:tracePt t="42239" x="8018463" y="1470025"/>
          <p14:tracePt t="42255" x="8032750" y="1470025"/>
          <p14:tracePt t="42263" x="8062913" y="1470025"/>
          <p14:tracePt t="42586" x="8062913" y="1455738"/>
          <p14:tracePt t="42594" x="8062913" y="1411288"/>
          <p14:tracePt t="42602" x="8048625" y="1320800"/>
          <p14:tracePt t="42610" x="8032750" y="1230313"/>
          <p14:tracePt t="42618" x="8018463" y="1095375"/>
          <p14:tracePt t="42626" x="8018463" y="960438"/>
          <p14:tracePt t="42634" x="8018463" y="885825"/>
          <p14:tracePt t="42642" x="8002588" y="750888"/>
          <p14:tracePt t="42650" x="8002588" y="644525"/>
          <p14:tracePt t="42658" x="8002588" y="539750"/>
          <p14:tracePt t="42667" x="8002588" y="450850"/>
          <p14:tracePt t="42675" x="8002588" y="420688"/>
          <p14:tracePt t="42683" x="8002588" y="344488"/>
          <p14:tracePt t="42691" x="8002588" y="300038"/>
          <p14:tracePt t="42699" x="8002588" y="255588"/>
          <p14:tracePt t="42707" x="8002588" y="209550"/>
          <p14:tracePt t="42716" x="8002588" y="179388"/>
          <p14:tracePt t="42723" x="8018463" y="134938"/>
          <p14:tracePt t="42732" x="8048625" y="104775"/>
          <p14:tracePt t="42739" x="8062913" y="74613"/>
          <p14:tracePt t="42748" x="8093075" y="44450"/>
          <p14:tracePt t="42756" x="8123238" y="14288"/>
          <p14:tracePt t="43116" x="9894888" y="14288"/>
          <p14:tracePt t="43120" x="9939338" y="44450"/>
          <p14:tracePt t="43127" x="9969500" y="74613"/>
          <p14:tracePt t="43134" x="10015538" y="90488"/>
          <p14:tracePt t="43143" x="10044113" y="120650"/>
          <p14:tracePt t="43150" x="10074275" y="150813"/>
          <p14:tracePt t="43159" x="10120313" y="179388"/>
          <p14:tracePt t="43166" x="10164763" y="209550"/>
          <p14:tracePt t="43175" x="10194925" y="255588"/>
          <p14:tracePt t="43183" x="10225088" y="285750"/>
          <p14:tracePt t="43191" x="10239375" y="300038"/>
          <p14:tracePt t="43199" x="10269538" y="330200"/>
          <p14:tracePt t="43207" x="10299700" y="360363"/>
          <p14:tracePt t="43215" x="10329863" y="390525"/>
          <p14:tracePt t="43223" x="10360025" y="420688"/>
          <p14:tracePt t="43232" x="10375900" y="450850"/>
          <p14:tracePt t="43239" x="10390188" y="479425"/>
          <p14:tracePt t="43248" x="10404475" y="495300"/>
          <p14:tracePt t="43255" x="10434638" y="555625"/>
          <p14:tracePt t="43263" x="10450513" y="569913"/>
          <p14:tracePt t="43272" x="10480675" y="615950"/>
          <p14:tracePt t="43279" x="10494963" y="644525"/>
          <p14:tracePt t="43287" x="10510838" y="660400"/>
          <p14:tracePt t="43295" x="10541000" y="704850"/>
          <p14:tracePt t="43304" x="10571163" y="750888"/>
          <p14:tracePt t="43312" x="10599738" y="781050"/>
          <p14:tracePt t="43320" x="10629900" y="809625"/>
          <p14:tracePt t="43328" x="10645775" y="825500"/>
          <p14:tracePt t="43336" x="10690225" y="869950"/>
          <p14:tracePt t="43344" x="10720388" y="900113"/>
          <p14:tracePt t="43352" x="10736263" y="930275"/>
          <p14:tracePt t="43360" x="10764838" y="946150"/>
          <p14:tracePt t="43368" x="10780713" y="974725"/>
          <p14:tracePt t="43376" x="10795000" y="990600"/>
          <p14:tracePt t="43385" x="10810875" y="1004888"/>
          <p14:tracePt t="43392" x="10825163" y="1020763"/>
          <p14:tracePt t="43401" x="10841038" y="1035050"/>
          <p14:tracePt t="43409" x="10841038" y="1050925"/>
          <p14:tracePt t="43417" x="10855325" y="1081088"/>
          <p14:tracePt t="43425" x="10871200" y="1111250"/>
          <p14:tracePt t="43433" x="10871200" y="1155700"/>
          <p14:tracePt t="43441" x="10871200" y="1185863"/>
          <p14:tracePt t="43449" x="10885488" y="1246188"/>
          <p14:tracePt t="43457" x="10885488" y="1276350"/>
          <p14:tracePt t="43467" x="10885488" y="1335088"/>
          <p14:tracePt t="43473" x="10885488" y="1395413"/>
          <p14:tracePt t="43482" x="10885488" y="1439863"/>
          <p14:tracePt t="43489" x="10885488" y="1485900"/>
          <p14:tracePt t="43499" x="10885488" y="1516063"/>
          <p14:tracePt t="43506" x="10871200" y="1560513"/>
          <p14:tracePt t="43515" x="10855325" y="1604963"/>
          <p14:tracePt t="43522" x="10841038" y="1635125"/>
          <p14:tracePt t="43532" x="10825163" y="1695450"/>
          <p14:tracePt t="43538" x="10810875" y="1725613"/>
          <p14:tracePt t="43548" x="10795000" y="1755775"/>
          <p14:tracePt t="43554" x="10764838" y="1800225"/>
          <p14:tracePt t="43565" x="10750550" y="1830388"/>
          <p14:tracePt t="43570" x="10720388" y="1876425"/>
          <p14:tracePt t="43582" x="10690225" y="1906588"/>
          <p14:tracePt t="43587" x="10675938" y="1935163"/>
          <p14:tracePt t="43598" x="10629900" y="1995488"/>
          <p14:tracePt t="43602" x="10615613" y="2041525"/>
          <p14:tracePt t="43615" x="10599738" y="2055813"/>
          <p14:tracePt t="43619" x="10571163" y="2100263"/>
          <p14:tracePt t="43632" x="10541000" y="2130425"/>
          <p14:tracePt t="43637" x="10525125" y="2160588"/>
          <p14:tracePt t="43649" x="10494963" y="2190750"/>
          <p14:tracePt t="43654" x="10464800" y="2206625"/>
          <p14:tracePt t="43666" x="10450513" y="2235200"/>
          <p14:tracePt t="43671" x="10404475" y="2265363"/>
          <p14:tracePt t="43682" x="10390188" y="2281238"/>
          <p14:tracePt t="43686" x="10345738" y="2295525"/>
          <p14:tracePt t="43699" x="10315575" y="2311400"/>
          <p14:tracePt t="43704" x="10269538" y="2325688"/>
          <p14:tracePt t="43715" x="10239375" y="2325688"/>
          <p14:tracePt t="43716" x="10194925" y="2341563"/>
          <p14:tracePt t="43724" x="10150475" y="2355850"/>
          <p14:tracePt t="43733" x="10104438" y="2355850"/>
          <p14:tracePt t="43740" x="10059988" y="2355850"/>
          <p14:tracePt t="43750" x="9999663" y="2371725"/>
          <p14:tracePt t="43756" x="9955213" y="2371725"/>
          <p14:tracePt t="43766" x="9894888" y="2371725"/>
          <p14:tracePt t="43772" x="9820275" y="2371725"/>
          <p14:tracePt t="43781" x="9744075" y="2371725"/>
          <p14:tracePt t="43789" x="9655175" y="2371725"/>
          <p14:tracePt t="43802" x="9578975" y="2371725"/>
          <p14:tracePt t="43807" x="9490075" y="2371725"/>
          <p14:tracePt t="43818" x="9413875" y="2371725"/>
          <p14:tracePt t="43822" x="9339263" y="2371725"/>
          <p14:tracePt t="43834" x="9278938" y="2341563"/>
          <p14:tracePt t="43838" x="9204325" y="2325688"/>
          <p14:tracePt t="43851" x="9144000" y="2311400"/>
          <p14:tracePt t="43854" x="9113838" y="2295525"/>
          <p14:tracePt t="43868" x="9053513" y="2281238"/>
          <p14:tracePt t="43869" x="9039225" y="2265363"/>
          <p14:tracePt t="43877" x="8964613" y="2235200"/>
          <p14:tracePt t="43885" x="8918575" y="2220913"/>
          <p14:tracePt t="43893" x="8904288" y="2206625"/>
          <p14:tracePt t="43902" x="8874125" y="2190750"/>
          <p14:tracePt t="43909" x="8843963" y="2176463"/>
          <p14:tracePt t="43918" x="8813800" y="2160588"/>
          <p14:tracePt t="43925" x="8797925" y="2146300"/>
          <p14:tracePt t="43935" x="8783638" y="2130425"/>
          <p14:tracePt t="43941" x="8769350" y="2130425"/>
          <p14:tracePt t="43952" x="8753475" y="2116138"/>
          <p14:tracePt t="43958" x="8739188" y="2116138"/>
          <p14:tracePt t="43969" x="8723313" y="2085975"/>
          <p14:tracePt t="43975" x="8723313" y="2055813"/>
          <p14:tracePt t="43984" x="8693150" y="2041525"/>
          <p14:tracePt t="43990" x="8678863" y="1981200"/>
          <p14:tracePt t="44001" x="8648700" y="1935163"/>
          <p14:tracePt t="44006" x="8618538" y="1860550"/>
          <p14:tracePt t="44018" x="8604250" y="1816100"/>
          <p14:tracePt t="44022" x="8588375" y="1785938"/>
          <p14:tracePt t="44034" x="8574088" y="1725613"/>
          <p14:tracePt t="44038" x="8543925" y="1681163"/>
          <p14:tracePt t="44051" x="8528050" y="1651000"/>
          <p14:tracePt t="44056" x="8513763" y="1620838"/>
          <p14:tracePt t="44068" x="8513763" y="1604963"/>
          <p14:tracePt t="44071" x="8497888" y="1576388"/>
          <p14:tracePt t="44085" x="8483600" y="1560513"/>
          <p14:tracePt t="44091" x="8483600" y="1546225"/>
          <p14:tracePt t="44102" x="8467725" y="1530350"/>
          <p14:tracePt t="44119" x="8467725" y="1516063"/>
          <p14:tracePt t="44121" x="8453438" y="1500188"/>
          <p14:tracePt t="44128" x="8453438" y="1470025"/>
          <p14:tracePt t="44136" x="8437563" y="1455738"/>
          <p14:tracePt t="44143" x="8437563" y="1425575"/>
          <p14:tracePt t="44152" x="8423275" y="1411288"/>
          <p14:tracePt t="44160" x="8408988" y="1381125"/>
          <p14:tracePt t="44169" x="8393113" y="1350963"/>
          <p14:tracePt t="44176" x="8393113" y="1320800"/>
          <p14:tracePt t="44185" x="8378825" y="1290638"/>
          <p14:tracePt t="44192" x="8378825" y="1260475"/>
          <p14:tracePt t="44202" x="8348663" y="1216025"/>
          <p14:tracePt t="44209" x="8348663" y="1185863"/>
          <p14:tracePt t="44218" x="8348663" y="1155700"/>
          <p14:tracePt t="44224" x="8332788" y="1125538"/>
          <p14:tracePt t="44235" x="8332788" y="1081088"/>
          <p14:tracePt t="44241" x="8332788" y="1065213"/>
          <p14:tracePt t="44251" x="8332788" y="1035050"/>
          <p14:tracePt t="44257" x="8332788" y="1004888"/>
          <p14:tracePt t="44268" x="8332788" y="990600"/>
          <p14:tracePt t="44273" x="8332788" y="974725"/>
          <p14:tracePt t="44289" x="8332788" y="960438"/>
          <p14:tracePt t="44305" x="8332788" y="946150"/>
          <p14:tracePt t="44443" x="8332788" y="960438"/>
          <p14:tracePt t="44459" x="8332788" y="974725"/>
          <p14:tracePt t="44475" x="8332788" y="990600"/>
          <p14:tracePt t="44491" x="8332788" y="1004888"/>
          <p14:tracePt t="44499" x="8332788" y="1020763"/>
          <p14:tracePt t="44507" x="8348663" y="1050925"/>
          <p14:tracePt t="44515" x="8348663" y="1081088"/>
          <p14:tracePt t="44531" x="8362950" y="1111250"/>
          <p14:tracePt t="44539" x="8362950" y="1139825"/>
          <p14:tracePt t="44547" x="8378825" y="1169988"/>
          <p14:tracePt t="44555" x="8393113" y="1200150"/>
          <p14:tracePt t="44563" x="8408988" y="1230313"/>
          <p14:tracePt t="44571" x="8408988" y="1260475"/>
          <p14:tracePt t="44579" x="8423275" y="1276350"/>
          <p14:tracePt t="44588" x="8423275" y="1304925"/>
          <p14:tracePt t="44595" x="8437563" y="1335088"/>
          <p14:tracePt t="44604" x="8437563" y="1350963"/>
          <p14:tracePt t="44611" x="8453438" y="1365250"/>
          <p14:tracePt t="44620" x="8453438" y="1381125"/>
          <p14:tracePt t="44628" x="8453438" y="1395413"/>
          <p14:tracePt t="44636" x="8467725" y="1411288"/>
          <p14:tracePt t="44644" x="8467725" y="1425575"/>
          <p14:tracePt t="44653" x="8467725" y="1439863"/>
          <p14:tracePt t="44660" x="8483600" y="1455738"/>
          <p14:tracePt t="44668" x="8483600" y="1470025"/>
          <p14:tracePt t="44686" x="8497888" y="1470025"/>
          <p14:tracePt t="44692" x="8497888" y="1485900"/>
          <p14:tracePt t="44782" x="8513763" y="1485900"/>
          <p14:tracePt t="44806" x="8513763" y="1470025"/>
          <p14:tracePt t="44814" x="8513763" y="1455738"/>
          <p14:tracePt t="44830" x="8513763" y="1439863"/>
          <p14:tracePt t="44838" x="8513763" y="1425575"/>
          <p14:tracePt t="44847" x="8513763" y="1411288"/>
          <p14:tracePt t="44854" x="8513763" y="1395413"/>
          <p14:tracePt t="44862" x="8513763" y="1381125"/>
          <p14:tracePt t="44870" x="8513763" y="1350963"/>
          <p14:tracePt t="44878" x="8513763" y="1304925"/>
          <p14:tracePt t="44886" x="8528050" y="1260475"/>
          <p14:tracePt t="44894" x="8543925" y="1216025"/>
          <p14:tracePt t="44902" x="8558213" y="1169988"/>
          <p14:tracePt t="44910" x="8574088" y="1111250"/>
          <p14:tracePt t="44919" x="8588375" y="1050925"/>
          <p14:tracePt t="44927" x="8604250" y="1020763"/>
          <p14:tracePt t="44936" x="8618538" y="960438"/>
          <p14:tracePt t="44943" x="8632825" y="915988"/>
          <p14:tracePt t="44952" x="8662988" y="869950"/>
          <p14:tracePt t="44959" x="8662988" y="825500"/>
          <p14:tracePt t="44968" x="8662988" y="809625"/>
          <p14:tracePt t="44975" x="8678863" y="781050"/>
          <p14:tracePt t="44984" x="8678863" y="750888"/>
          <p14:tracePt t="44991" x="8693150" y="735013"/>
          <p14:tracePt t="45001" x="8693150" y="720725"/>
          <p14:tracePt t="45007" x="8693150" y="704850"/>
          <p14:tracePt t="45018" x="8693150" y="690563"/>
          <p14:tracePt t="45032" x="8693150" y="674688"/>
          <p14:tracePt t="45040" x="8693150" y="660400"/>
          <p14:tracePt t="45056" x="8693150" y="644525"/>
          <p14:tracePt t="45064" x="8693150" y="630238"/>
          <p14:tracePt t="45080" x="8693150" y="615950"/>
          <p14:tracePt t="45089" x="8709025" y="600075"/>
          <p14:tracePt t="45105" x="8709025" y="585788"/>
          <p14:tracePt t="45112" x="8709025" y="569913"/>
          <p14:tracePt t="45120" x="8723313" y="555625"/>
          <p14:tracePt t="45128" x="8723313" y="539750"/>
          <p14:tracePt t="45153" x="8723313" y="525463"/>
          <p14:tracePt t="45210" x="8723313" y="539750"/>
          <p14:tracePt t="45225" x="8723313" y="555625"/>
          <p14:tracePt t="45242" x="8723313" y="569913"/>
          <p14:tracePt t="45249" x="8723313" y="585788"/>
          <p14:tracePt t="45266" x="8723313" y="600075"/>
          <p14:tracePt t="45275" x="8723313" y="615950"/>
          <p14:tracePt t="45289" x="8723313" y="630238"/>
          <p14:tracePt t="45305" x="8723313" y="644525"/>
          <p14:tracePt t="45314" x="8723313" y="660400"/>
          <p14:tracePt t="45322" x="8723313" y="674688"/>
          <p14:tracePt t="45330" x="8723313" y="690563"/>
          <p14:tracePt t="45338" x="8709025" y="704850"/>
          <p14:tracePt t="45346" x="8709025" y="735013"/>
          <p14:tracePt t="45354" x="8709025" y="765175"/>
          <p14:tracePt t="45362" x="8709025" y="795338"/>
          <p14:tracePt t="45370" x="8693150" y="825500"/>
          <p14:tracePt t="45378" x="8693150" y="855663"/>
          <p14:tracePt t="45386" x="8693150" y="885825"/>
          <p14:tracePt t="45395" x="8678863" y="915988"/>
          <p14:tracePt t="45403" x="8678863" y="946150"/>
          <p14:tracePt t="45411" x="8678863" y="960438"/>
          <p14:tracePt t="45418" x="8678863" y="990600"/>
          <p14:tracePt t="45427" x="8678863" y="1004888"/>
          <p14:tracePt t="45434" x="8662988" y="1020763"/>
          <p14:tracePt t="45443" x="8662988" y="1035050"/>
          <p14:tracePt t="45451" x="8662988" y="1050925"/>
          <p14:tracePt t="45459" x="8662988" y="1065213"/>
          <p14:tracePt t="45468" x="8662988" y="1081088"/>
          <p14:tracePt t="45475" x="8662988" y="1095375"/>
          <p14:tracePt t="45500" x="8662988" y="1111250"/>
          <p14:tracePt t="45533" x="8662988" y="1125538"/>
          <p14:tracePt t="45565" x="8662988" y="1139825"/>
          <p14:tracePt t="45581" x="8662988" y="1155700"/>
          <p14:tracePt t="45597" x="8648700" y="1155700"/>
          <p14:tracePt t="45630" x="8648700" y="1169988"/>
          <p14:tracePt t="45702" x="8648700" y="1155700"/>
          <p14:tracePt t="45720" x="8648700" y="1139825"/>
          <p14:tracePt t="45736" x="8648700" y="1125538"/>
          <p14:tracePt t="45742" x="8648700" y="1111250"/>
          <p14:tracePt t="45750" x="8648700" y="1095375"/>
          <p14:tracePt t="45758" x="8648700" y="1081088"/>
          <p14:tracePt t="45766" x="8648700" y="1065213"/>
          <p14:tracePt t="45774" x="8648700" y="1020763"/>
          <p14:tracePt t="45782" x="8648700" y="1004888"/>
          <p14:tracePt t="45790" x="8648700" y="974725"/>
          <p14:tracePt t="45798" x="8662988" y="946150"/>
          <p14:tracePt t="45807" x="8678863" y="900113"/>
          <p14:tracePt t="45814" x="8693150" y="869950"/>
          <p14:tracePt t="45823" x="8709025" y="839788"/>
          <p14:tracePt t="45831" x="8723313" y="795338"/>
          <p14:tracePt t="45839" x="8739188" y="781050"/>
          <p14:tracePt t="45847" x="8753475" y="735013"/>
          <p14:tracePt t="45855" x="8769350" y="720725"/>
          <p14:tracePt t="45863" x="8783638" y="690563"/>
          <p14:tracePt t="45871" x="8797925" y="660400"/>
          <p14:tracePt t="45879" x="8797925" y="644525"/>
          <p14:tracePt t="45887" x="8813800" y="630238"/>
          <p14:tracePt t="45895" x="8828088" y="615950"/>
          <p14:tracePt t="45903" x="8843963" y="600075"/>
          <p14:tracePt t="45911" x="8843963" y="569913"/>
          <p14:tracePt t="45919" x="8858250" y="555625"/>
          <p14:tracePt t="45927" x="8874125" y="555625"/>
          <p14:tracePt t="45936" x="8888413" y="539750"/>
          <p14:tracePt t="45943" x="8888413" y="525463"/>
          <p14:tracePt t="45952" x="8904288" y="525463"/>
          <p14:tracePt t="45959" x="8904288" y="509588"/>
          <p14:tracePt t="45976" x="8904288" y="495300"/>
          <p14:tracePt t="45986" x="8918575" y="495300"/>
          <p14:tracePt t="46154" x="8918575" y="509588"/>
          <p14:tracePt t="46162" x="8918575" y="525463"/>
          <p14:tracePt t="46178" x="8918575" y="539750"/>
          <p14:tracePt t="46186" x="8918575" y="555625"/>
          <p14:tracePt t="46202" x="8918575" y="569913"/>
          <p14:tracePt t="46210" x="8918575" y="585788"/>
          <p14:tracePt t="46227" x="8904288" y="600075"/>
          <p14:tracePt t="46235" x="8904288" y="615950"/>
          <p14:tracePt t="46242" x="8904288" y="630238"/>
          <p14:tracePt t="46251" x="8904288" y="660400"/>
          <p14:tracePt t="46259" x="8904288" y="690563"/>
          <p14:tracePt t="46266" x="8888413" y="720725"/>
          <p14:tracePt t="46274" x="8888413" y="750888"/>
          <p14:tracePt t="46283" x="8888413" y="795338"/>
          <p14:tracePt t="46291" x="8888413" y="839788"/>
          <p14:tracePt t="46298" x="8888413" y="855663"/>
          <p14:tracePt t="46307" x="8874125" y="900113"/>
          <p14:tracePt t="46315" x="8874125" y="946150"/>
          <p14:tracePt t="46323" x="8874125" y="990600"/>
          <p14:tracePt t="46331" x="8858250" y="1020763"/>
          <p14:tracePt t="46339" x="8858250" y="1065213"/>
          <p14:tracePt t="46347" x="8858250" y="1081088"/>
          <p14:tracePt t="46355" x="8858250" y="1111250"/>
          <p14:tracePt t="46363" x="8858250" y="1139825"/>
          <p14:tracePt t="46371" x="8858250" y="1155700"/>
          <p14:tracePt t="46388" x="8858250" y="1169988"/>
          <p14:tracePt t="46396" x="8858250" y="1185863"/>
          <p14:tracePt t="46412" x="8858250" y="1200150"/>
          <p14:tracePt t="46428" x="8858250" y="1216025"/>
          <p14:tracePt t="46444" x="8843963" y="1216025"/>
          <p14:tracePt t="46453" x="8843963" y="1230313"/>
          <p14:tracePt t="46469" x="8843963" y="1246188"/>
          <p14:tracePt t="46493" x="8843963" y="1260475"/>
          <p14:tracePt t="46517" x="8828088" y="1260475"/>
          <p14:tracePt t="47641" x="8813800" y="1260475"/>
          <p14:tracePt t="47648" x="8753475" y="1304925"/>
          <p14:tracePt t="47655" x="8693150" y="1350963"/>
          <p14:tracePt t="47663" x="8632825" y="1395413"/>
          <p14:tracePt t="47671" x="8588375" y="1455738"/>
          <p14:tracePt t="47679" x="8543925" y="1500188"/>
          <p14:tracePt t="47687" x="8513763" y="1546225"/>
          <p14:tracePt t="47695" x="8467725" y="1604963"/>
          <p14:tracePt t="47703" x="8378825" y="1725613"/>
          <p14:tracePt t="47711" x="8288338" y="1830388"/>
          <p14:tracePt t="47719" x="8183563" y="1965325"/>
          <p14:tracePt t="47727" x="8077200" y="2116138"/>
          <p14:tracePt t="47735" x="7958138" y="2265363"/>
          <p14:tracePt t="47744" x="7853363" y="2430463"/>
          <p14:tracePt t="47752" x="7732713" y="2595563"/>
          <p14:tracePt t="47759" x="7688263" y="2671763"/>
          <p14:tracePt t="47769" x="7612063" y="2820988"/>
          <p14:tracePt t="47776" x="7523163" y="2941638"/>
          <p14:tracePt t="47785" x="7462838" y="3046413"/>
          <p14:tracePt t="47792" x="7386638" y="3151188"/>
          <p14:tracePt t="47801" x="7342188" y="3225800"/>
          <p14:tracePt t="47808" x="7297738" y="3302000"/>
          <p14:tracePt t="47818" x="7267575" y="3346450"/>
          <p14:tracePt t="47825" x="7237413" y="3406775"/>
          <p14:tracePt t="47835" x="7191375" y="3481388"/>
          <p14:tracePt t="47840" x="7146925" y="3602038"/>
          <p14:tracePt t="47851" x="7102475" y="3690938"/>
          <p14:tracePt t="47856" x="7056438" y="3811588"/>
          <p14:tracePt t="47868" x="6996113" y="3946525"/>
          <p14:tracePt t="47873" x="6937375" y="4081463"/>
          <p14:tracePt t="47885" x="6877050" y="4232275"/>
          <p14:tracePt t="47889" x="6846888" y="4292600"/>
          <p14:tracePt t="47902" x="6802438" y="4427538"/>
          <p14:tracePt t="47907" x="6756400" y="4516438"/>
          <p14:tracePt t="47918" x="6726238" y="4546600"/>
          <p14:tracePt t="47923" x="6696075" y="4637088"/>
          <p14:tracePt t="47935" x="6665913" y="4681538"/>
          <p14:tracePt t="47941" x="6651625" y="4711700"/>
          <p14:tracePt t="47951" x="6635750" y="4741863"/>
          <p14:tracePt t="47955" x="6621463" y="4741863"/>
          <p14:tracePt t="47969" x="6607175" y="4757738"/>
          <p14:tracePt t="51116" x="6607175" y="4772025"/>
          <p14:tracePt t="51123" x="6607175" y="4786313"/>
          <p14:tracePt t="51130" x="6591300" y="4816475"/>
          <p14:tracePt t="51139" x="6577013" y="4832350"/>
          <p14:tracePt t="51146" x="6577013" y="4846638"/>
          <p14:tracePt t="51156" x="6561138" y="4876800"/>
          <p14:tracePt t="51163" x="6561138" y="4892675"/>
          <p14:tracePt t="51172" x="6546850" y="4922838"/>
          <p14:tracePt t="51179" x="6546850" y="4951413"/>
          <p14:tracePt t="51189" x="6530975" y="4981575"/>
          <p14:tracePt t="51195" x="6530975" y="5011738"/>
          <p14:tracePt t="51205" x="6516688" y="5027613"/>
          <p14:tracePt t="51211" x="6516688" y="5057775"/>
          <p14:tracePt t="51222" x="6516688" y="5087938"/>
          <p14:tracePt t="51228" x="6500813" y="5102225"/>
          <p14:tracePt t="51239" x="6500813" y="5116513"/>
          <p14:tracePt t="51243" x="6500813" y="5146675"/>
          <p14:tracePt t="51256" x="6500813" y="5162550"/>
          <p14:tracePt t="51273" x="6486525" y="5176838"/>
          <p14:tracePt t="51289" x="6486525" y="5192713"/>
          <p14:tracePt t="51315" x="6486525" y="5207000"/>
          <p14:tracePt t="51365" x="6486525" y="5222875"/>
          <p14:tracePt t="51398" x="6470650" y="5222875"/>
          <p14:tracePt t="51406" x="6470650" y="5237163"/>
          <p14:tracePt t="51438" x="6470650" y="5253038"/>
          <p14:tracePt t="51446" x="6470650" y="5267325"/>
          <p14:tracePt t="51462" x="6470650" y="5281613"/>
          <p14:tracePt t="51478" x="6470650" y="5297488"/>
          <p14:tracePt t="51485" x="6470650" y="5311775"/>
          <p14:tracePt t="51494" x="6470650" y="5327650"/>
          <p14:tracePt t="51510" x="6470650" y="5341938"/>
          <p14:tracePt t="51518" x="6470650" y="5357813"/>
          <p14:tracePt t="51526" x="6470650" y="5372100"/>
          <p14:tracePt t="51534" x="6470650" y="5387975"/>
          <p14:tracePt t="51542" x="6470650" y="5402263"/>
          <p14:tracePt t="51550" x="6486525" y="5418138"/>
          <p14:tracePt t="51558" x="6486525" y="5432425"/>
          <p14:tracePt t="51575" x="6500813" y="5446713"/>
          <p14:tracePt t="51583" x="6500813" y="5462588"/>
          <p14:tracePt t="51591" x="6500813" y="5476875"/>
          <p14:tracePt t="51607" x="6500813" y="5492750"/>
          <p14:tracePt t="51615" x="6500813" y="5507038"/>
          <p14:tracePt t="51623" x="6516688" y="5522913"/>
          <p14:tracePt t="51640" x="6516688" y="5537200"/>
          <p14:tracePt t="51647" x="6516688" y="5553075"/>
          <p14:tracePt t="51663" x="6516688" y="5567363"/>
          <p14:tracePt t="51672" x="6516688" y="5581650"/>
          <p14:tracePt t="51689" x="6516688" y="5597525"/>
          <p14:tracePt t="51704" x="6516688" y="5611813"/>
          <p14:tracePt t="51720" x="6516688" y="5627688"/>
          <p14:tracePt t="51746" x="6530975" y="5627688"/>
          <p14:tracePt t="51752" x="6530975" y="5641975"/>
          <p14:tracePt t="51777" x="6530975" y="5657850"/>
          <p14:tracePt t="52108" x="6530975" y="5641975"/>
          <p14:tracePt t="52124" x="6530975" y="5627688"/>
          <p14:tracePt t="52140" x="6530975" y="5611813"/>
          <p14:tracePt t="52156" x="6530975" y="5597525"/>
          <p14:tracePt t="52164" x="6530975" y="5581650"/>
          <p14:tracePt t="52172" x="6530975" y="5567363"/>
          <p14:tracePt t="52179" x="6530975" y="5553075"/>
          <p14:tracePt t="52189" x="6530975" y="5522913"/>
          <p14:tracePt t="52196" x="6546850" y="5507038"/>
          <p14:tracePt t="52204" x="6546850" y="5492750"/>
          <p14:tracePt t="52212" x="6561138" y="5492750"/>
          <p14:tracePt t="52220" x="6561138" y="5476875"/>
          <p14:tracePt t="52228" x="6577013" y="5462588"/>
          <p14:tracePt t="52236" x="6591300" y="5446713"/>
          <p14:tracePt t="52244" x="6607175" y="5432425"/>
          <p14:tracePt t="52252" x="6635750" y="5402263"/>
          <p14:tracePt t="52261" x="6665913" y="5387975"/>
          <p14:tracePt t="52269" x="6696075" y="5357813"/>
          <p14:tracePt t="52277" x="6742113" y="5327650"/>
          <p14:tracePt t="52285" x="6756400" y="5311775"/>
          <p14:tracePt t="52293" x="6802438" y="5297488"/>
          <p14:tracePt t="52300" x="6831013" y="5281613"/>
          <p14:tracePt t="52309" x="6861175" y="5253038"/>
          <p14:tracePt t="52316" x="6877050" y="5237163"/>
          <p14:tracePt t="52325" x="6907213" y="5237163"/>
          <p14:tracePt t="52332" x="6921500" y="5222875"/>
          <p14:tracePt t="52341" x="6951663" y="5222875"/>
          <p14:tracePt t="52349" x="6967538" y="5222875"/>
          <p14:tracePt t="52366" x="6981825" y="5222875"/>
          <p14:tracePt t="52374" x="6996113" y="5222875"/>
          <p14:tracePt t="52381" x="7011988" y="5222875"/>
          <p14:tracePt t="52390" x="7026275" y="5222875"/>
          <p14:tracePt t="52397" x="7042150" y="5222875"/>
          <p14:tracePt t="52406" x="7056438" y="5222875"/>
          <p14:tracePt t="52414" x="7072313" y="5222875"/>
          <p14:tracePt t="52422" x="7086600" y="5222875"/>
          <p14:tracePt t="52430" x="7102475" y="5237163"/>
          <p14:tracePt t="52439" x="7116763" y="5253038"/>
          <p14:tracePt t="52446" x="7132638" y="5267325"/>
          <p14:tracePt t="52455" x="7146925" y="5281613"/>
          <p14:tracePt t="52462" x="7162800" y="5297488"/>
          <p14:tracePt t="52470" x="7177088" y="5311775"/>
          <p14:tracePt t="52478" x="7191375" y="5327650"/>
          <p14:tracePt t="52486" x="7191375" y="5341938"/>
          <p14:tracePt t="52494" x="7207250" y="5357813"/>
          <p14:tracePt t="52503" x="7221538" y="5372100"/>
          <p14:tracePt t="52511" x="7221538" y="5402263"/>
          <p14:tracePt t="52519" x="7237413" y="5418138"/>
          <p14:tracePt t="52527" x="7237413" y="5432425"/>
          <p14:tracePt t="52535" x="7237413" y="5462588"/>
          <p14:tracePt t="52543" x="7251700" y="5492750"/>
          <p14:tracePt t="52551" x="7251700" y="5507038"/>
          <p14:tracePt t="52559" x="7251700" y="5522913"/>
          <p14:tracePt t="52567" x="7251700" y="5553075"/>
          <p14:tracePt t="52575" x="7251700" y="5567363"/>
          <p14:tracePt t="52583" x="7251700" y="5581650"/>
          <p14:tracePt t="52591" x="7251700" y="5597525"/>
          <p14:tracePt t="52617" x="7251700" y="5611813"/>
          <p14:tracePt t="52649" x="7251700" y="5627688"/>
          <p14:tracePt t="52689" x="7251700" y="5641975"/>
          <p14:tracePt t="52729" x="7251700" y="5657850"/>
          <p14:tracePt t="53505" x="7251700" y="5641975"/>
          <p14:tracePt t="53512" x="7267575" y="5627688"/>
          <p14:tracePt t="53520" x="7297738" y="5597525"/>
          <p14:tracePt t="53527" x="7327900" y="5567363"/>
          <p14:tracePt t="53536" x="7356475" y="5537200"/>
          <p14:tracePt t="53544" x="7386638" y="5492750"/>
          <p14:tracePt t="53552" x="7416800" y="5462588"/>
          <p14:tracePt t="53560" x="7462838" y="5432425"/>
          <p14:tracePt t="53568" x="7507288" y="5387975"/>
          <p14:tracePt t="53576" x="7537450" y="5341938"/>
          <p14:tracePt t="53584" x="7551738" y="5327650"/>
          <p14:tracePt t="53592" x="7581900" y="5297488"/>
          <p14:tracePt t="53600" x="7612063" y="5267325"/>
          <p14:tracePt t="53608" x="7642225" y="5253038"/>
          <p14:tracePt t="53617" x="7658100" y="5237163"/>
          <p14:tracePt t="53624" x="7672388" y="5222875"/>
          <p14:tracePt t="53632" x="7688263" y="5207000"/>
          <p14:tracePt t="53640" x="7702550" y="5207000"/>
          <p14:tracePt t="53657" x="7716838" y="5192713"/>
          <p14:tracePt t="53673" x="7732713" y="5192713"/>
          <p14:tracePt t="53698" x="7747000" y="5192713"/>
          <p14:tracePt t="53746" x="7762875" y="5192713"/>
          <p14:tracePt t="53779" x="7777163" y="5192713"/>
          <p14:tracePt t="53803" x="7777163" y="5207000"/>
          <p14:tracePt t="53811" x="7793038" y="5207000"/>
          <p14:tracePt t="53826" x="7793038" y="5222875"/>
          <p14:tracePt t="53835" x="7807325" y="5222875"/>
          <p14:tracePt t="53842" x="7807325" y="5237163"/>
          <p14:tracePt t="53860" x="7807325" y="5253038"/>
          <p14:tracePt t="53867" x="7823200" y="5267325"/>
          <p14:tracePt t="53875" x="7823200" y="5281613"/>
          <p14:tracePt t="53883" x="7823200" y="5311775"/>
          <p14:tracePt t="53900" x="7837488" y="5341938"/>
          <p14:tracePt t="53908" x="7837488" y="5357813"/>
          <p14:tracePt t="53915" x="7837488" y="5387975"/>
          <p14:tracePt t="53923" x="7837488" y="5402263"/>
          <p14:tracePt t="53932" x="7837488" y="5418138"/>
          <p14:tracePt t="53939" x="7837488" y="5432425"/>
          <p14:tracePt t="53948" x="7837488" y="5446713"/>
          <p14:tracePt t="53955" x="7837488" y="5476875"/>
          <p14:tracePt t="53972" x="7837488" y="5507038"/>
          <p14:tracePt t="53980" x="7837488" y="5522913"/>
          <p14:tracePt t="53988" x="7837488" y="5537200"/>
          <p14:tracePt t="53996" x="7837488" y="5553075"/>
          <p14:tracePt t="54004" x="7837488" y="5567363"/>
          <p14:tracePt t="54012" x="7837488" y="5581650"/>
          <p14:tracePt t="54020" x="7837488" y="5597525"/>
          <p14:tracePt t="54028" x="7837488" y="5611813"/>
          <p14:tracePt t="54045" x="7837488" y="56276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34617" y="765176"/>
            <a:ext cx="677733" cy="677733"/>
          </a:xfrm>
          <a:prstGeom prst="rect">
            <a:avLst/>
          </a:prstGeom>
          <a:solidFill>
            <a:srgbClr val="F1884C"/>
          </a:solidFill>
          <a:ln w="19050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2279650" y="765176"/>
            <a:ext cx="6856113" cy="677733"/>
          </a:xfrm>
          <a:prstGeom prst="roundRect">
            <a:avLst/>
          </a:prstGeom>
          <a:solidFill>
            <a:srgbClr val="F1884C"/>
          </a:solidFill>
          <a:ln w="19050">
            <a:solidFill>
              <a:srgbClr val="E94E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 many?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9" r="3005" b="10209"/>
          <a:stretch/>
        </p:blipFill>
        <p:spPr>
          <a:xfrm>
            <a:off x="5788968" y="1585805"/>
            <a:ext cx="4123382" cy="1499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" b="45582"/>
          <a:stretch/>
        </p:blipFill>
        <p:spPr>
          <a:xfrm>
            <a:off x="5788968" y="3135237"/>
            <a:ext cx="4123382" cy="1425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9" b="30297"/>
          <a:stretch/>
        </p:blipFill>
        <p:spPr>
          <a:xfrm>
            <a:off x="5788969" y="4609953"/>
            <a:ext cx="4123381" cy="1477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00" y="1585806"/>
            <a:ext cx="3380266" cy="4507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FB43BD8-2AA3-4672-B102-4A99687A50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128" y="859581"/>
            <a:ext cx="374667" cy="48265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11972BF5-14C2-C742-A834-00BCBD12D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5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81"/>
    </mc:Choice>
    <mc:Fallback xmlns="">
      <p:transition spd="slow" advTm="54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22" x="7837488" y="5627688"/>
          <p14:tracePt t="2630" x="7837488" y="5581650"/>
          <p14:tracePt t="2638" x="7807325" y="5507038"/>
          <p14:tracePt t="2646" x="7793038" y="5418138"/>
          <p14:tracePt t="2654" x="7762875" y="5281613"/>
          <p14:tracePt t="2661" x="7716838" y="5116513"/>
          <p14:tracePt t="2670" x="7702550" y="4937125"/>
          <p14:tracePt t="2678" x="7688263" y="4846638"/>
          <p14:tracePt t="2686" x="7658100" y="4697413"/>
          <p14:tracePt t="2694" x="7642225" y="4592638"/>
          <p14:tracePt t="2703" x="7627938" y="4546600"/>
          <p14:tracePt t="2710" x="7612063" y="4457700"/>
          <p14:tracePt t="2718" x="7597775" y="4397375"/>
          <p14:tracePt t="2726" x="7581900" y="4351338"/>
          <p14:tracePt t="2735" x="7567613" y="4321175"/>
          <p14:tracePt t="2742" x="7551738" y="4292600"/>
          <p14:tracePt t="2750" x="7537450" y="4276725"/>
          <p14:tracePt t="2758" x="7523163" y="4276725"/>
          <p14:tracePt t="2767" x="7523163" y="4262438"/>
          <p14:tracePt t="2961" x="7523163" y="4292600"/>
          <p14:tracePt t="2969" x="7523163" y="4321175"/>
          <p14:tracePt t="2977" x="7523163" y="4351338"/>
          <p14:tracePt t="2984" x="7507288" y="4367213"/>
          <p14:tracePt t="2993" x="7493000" y="4397375"/>
          <p14:tracePt t="3001" x="7477125" y="4427538"/>
          <p14:tracePt t="3009" x="7446963" y="4457700"/>
          <p14:tracePt t="3016" x="7402513" y="4486275"/>
          <p14:tracePt t="3025" x="7327900" y="4532313"/>
          <p14:tracePt t="3034" x="7221538" y="4576763"/>
          <p14:tracePt t="3041" x="6981825" y="4651375"/>
          <p14:tracePt t="3050" x="6846888" y="4667250"/>
          <p14:tracePt t="3058" x="6486525" y="4697413"/>
          <p14:tracePt t="3065" x="6156325" y="4711700"/>
          <p14:tracePt t="3074" x="5991225" y="4711700"/>
          <p14:tracePt t="3081" x="5721350" y="4711700"/>
          <p14:tracePt t="3089" x="5449888" y="4667250"/>
          <p14:tracePt t="3097" x="5224463" y="4606925"/>
          <p14:tracePt t="3106" x="5119688" y="4562475"/>
          <p14:tracePt t="3114" x="4940300" y="4516438"/>
          <p14:tracePt t="3122" x="4805363" y="4471988"/>
          <p14:tracePt t="3130" x="4775200" y="4441825"/>
          <p14:tracePt t="3138" x="4684713" y="4411663"/>
          <p14:tracePt t="3146" x="4640263" y="4381500"/>
          <p14:tracePt t="3154" x="4610100" y="4367213"/>
          <p14:tracePt t="3162" x="4594225" y="4351338"/>
          <p14:tracePt t="3535" x="4579938" y="4351338"/>
          <p14:tracePt t="3543" x="4549775" y="4351338"/>
          <p14:tracePt t="3551" x="4519613" y="4351338"/>
          <p14:tracePt t="3558" x="4475163" y="4367213"/>
          <p14:tracePt t="3567" x="4429125" y="4381500"/>
          <p14:tracePt t="3574" x="4338638" y="4397375"/>
          <p14:tracePt t="3583" x="4279900" y="4427538"/>
          <p14:tracePt t="3590" x="4189413" y="4441825"/>
          <p14:tracePt t="3598" x="4098925" y="4471988"/>
          <p14:tracePt t="3606" x="4024313" y="4502150"/>
          <p14:tracePt t="3614" x="3948113" y="4532313"/>
          <p14:tracePt t="3622" x="3889375" y="4562475"/>
          <p14:tracePt t="3630" x="3829050" y="4592638"/>
          <p14:tracePt t="3639" x="3783013" y="4622800"/>
          <p14:tracePt t="3646" x="3738563" y="4651375"/>
          <p14:tracePt t="3655" x="3694113" y="4681538"/>
          <p14:tracePt t="3663" x="3694113" y="4711700"/>
          <p14:tracePt t="3671" x="3663950" y="4741863"/>
          <p14:tracePt t="3679" x="3633788" y="4772025"/>
          <p14:tracePt t="3687" x="3617913" y="4802188"/>
          <p14:tracePt t="3695" x="3603625" y="4832350"/>
          <p14:tracePt t="3703" x="3587750" y="4862513"/>
          <p14:tracePt t="3711" x="3573463" y="4892675"/>
          <p14:tracePt t="3719" x="3573463" y="4922838"/>
          <p14:tracePt t="3728" x="3559175" y="4937125"/>
          <p14:tracePt t="3736" x="3559175" y="4951413"/>
          <p14:tracePt t="3744" x="3559175" y="4967288"/>
          <p14:tracePt t="3752" x="3559175" y="4981575"/>
          <p14:tracePt t="3760" x="3559175" y="4997450"/>
          <p14:tracePt t="3785" x="3559175" y="5011738"/>
          <p14:tracePt t="3825" x="3543300" y="5011738"/>
          <p14:tracePt t="3873" x="3529013" y="5011738"/>
          <p14:tracePt t="3889" x="3513138" y="5011738"/>
          <p14:tracePt t="3914" x="3498850" y="5011738"/>
          <p14:tracePt t="4439" x="3498850" y="4997450"/>
          <p14:tracePt t="4447" x="3498850" y="4951413"/>
          <p14:tracePt t="4454" x="3482975" y="4906963"/>
          <p14:tracePt t="4462" x="3468688" y="4862513"/>
          <p14:tracePt t="4470" x="3452813" y="4802188"/>
          <p14:tracePt t="4478" x="3422650" y="4741863"/>
          <p14:tracePt t="4486" x="3408363" y="4681538"/>
          <p14:tracePt t="4494" x="3394075" y="4667250"/>
          <p14:tracePt t="4502" x="3378200" y="4622800"/>
          <p14:tracePt t="4510" x="3348038" y="4592638"/>
          <p14:tracePt t="4519" x="3348038" y="4546600"/>
          <p14:tracePt t="4526" x="3333750" y="4516438"/>
          <p14:tracePt t="4534" x="3317875" y="4502150"/>
          <p14:tracePt t="4542" x="3317875" y="4486275"/>
          <p14:tracePt t="4550" x="3303588" y="4471988"/>
          <p14:tracePt t="4558" x="3303588" y="4457700"/>
          <p14:tracePt t="4567" x="3287713" y="4441825"/>
          <p14:tracePt t="4575" x="3287713" y="4427538"/>
          <p14:tracePt t="4583" x="3287713" y="4411663"/>
          <p14:tracePt t="4591" x="3287713" y="4397375"/>
          <p14:tracePt t="4600" x="3287713" y="4381500"/>
          <p14:tracePt t="4607" x="3287713" y="4367213"/>
          <p14:tracePt t="4616" x="3287713" y="4351338"/>
          <p14:tracePt t="4623" x="3287713" y="4337050"/>
          <p14:tracePt t="4632" x="3287713" y="4321175"/>
          <p14:tracePt t="4648" x="3287713" y="4306888"/>
          <p14:tracePt t="4656" x="3287713" y="4292600"/>
          <p14:tracePt t="4664" x="3287713" y="4276725"/>
          <p14:tracePt t="4672" x="3287713" y="4262438"/>
          <p14:tracePt t="4680" x="3287713" y="4246563"/>
          <p14:tracePt t="4688" x="3287713" y="4232275"/>
          <p14:tracePt t="4696" x="3287713" y="4216400"/>
          <p14:tracePt t="4704" x="3287713" y="4202113"/>
          <p14:tracePt t="4712" x="3287713" y="4186238"/>
          <p14:tracePt t="4720" x="3287713" y="4156075"/>
          <p14:tracePt t="4728" x="3287713" y="4127500"/>
          <p14:tracePt t="4736" x="3287713" y="4111625"/>
          <p14:tracePt t="4745" x="3287713" y="4081463"/>
          <p14:tracePt t="4752" x="3287713" y="4067175"/>
          <p14:tracePt t="4761" x="3287713" y="4051300"/>
          <p14:tracePt t="4769" x="3287713" y="4021138"/>
          <p14:tracePt t="4777" x="3287713" y="4006850"/>
          <p14:tracePt t="4785" x="3287713" y="3976688"/>
          <p14:tracePt t="4792" x="3287713" y="3962400"/>
          <p14:tracePt t="4809" x="3287713" y="3946525"/>
          <p14:tracePt t="4825" x="3287713" y="3932238"/>
          <p14:tracePt t="4964" x="3273425" y="3932238"/>
          <p14:tracePt t="4979" x="3257550" y="3946525"/>
          <p14:tracePt t="4995" x="3243263" y="3962400"/>
          <p14:tracePt t="5011" x="3227388" y="3976688"/>
          <p14:tracePt t="5019" x="3227388" y="3990975"/>
          <p14:tracePt t="5028" x="3213100" y="3990975"/>
          <p14:tracePt t="5035" x="3213100" y="4006850"/>
          <p14:tracePt t="5043" x="3198813" y="4006850"/>
          <p14:tracePt t="5051" x="3198813" y="4021138"/>
          <p14:tracePt t="5068" x="3182938" y="4021138"/>
          <p14:tracePt t="5076" x="3182938" y="4037013"/>
          <p14:tracePt t="5092" x="3168650" y="4037013"/>
          <p14:tracePt t="5101" x="3168650" y="4051300"/>
          <p14:tracePt t="5125" x="3168650" y="4067175"/>
          <p14:tracePt t="5141" x="3152775" y="4067175"/>
          <p14:tracePt t="5157" x="3152775" y="4081463"/>
          <p14:tracePt t="5270" x="3152775" y="4097338"/>
          <p14:tracePt t="7240" x="3152775" y="4127500"/>
          <p14:tracePt t="7248" x="3152775" y="4156075"/>
          <p14:tracePt t="7255" x="3152775" y="4186238"/>
          <p14:tracePt t="7263" x="3152775" y="4202113"/>
          <p14:tracePt t="7271" x="3168650" y="4232275"/>
          <p14:tracePt t="7279" x="3182938" y="4262438"/>
          <p14:tracePt t="7288" x="3198813" y="4276725"/>
          <p14:tracePt t="7295" x="3213100" y="4292600"/>
          <p14:tracePt t="7304" x="3227388" y="4321175"/>
          <p14:tracePt t="7321" x="3257550" y="4367213"/>
          <p14:tracePt t="7328" x="3273425" y="4397375"/>
          <p14:tracePt t="7335" x="3273425" y="4427538"/>
          <p14:tracePt t="7343" x="3287713" y="4441825"/>
          <p14:tracePt t="7352" x="3303588" y="4471988"/>
          <p14:tracePt t="7360" x="3303588" y="4486275"/>
          <p14:tracePt t="7367" x="3303588" y="4502150"/>
          <p14:tracePt t="7376" x="3303588" y="4516438"/>
          <p14:tracePt t="7384" x="3317875" y="4516438"/>
          <p14:tracePt t="7417" x="3317875" y="4502150"/>
          <p14:tracePt t="7425" x="3317875" y="4486275"/>
          <p14:tracePt t="7433" x="3317875" y="4441825"/>
          <p14:tracePt t="7441" x="3317875" y="4397375"/>
          <p14:tracePt t="7449" x="3303588" y="4337050"/>
          <p14:tracePt t="7457" x="3287713" y="4276725"/>
          <p14:tracePt t="7465" x="3273425" y="4232275"/>
          <p14:tracePt t="7473" x="3257550" y="4156075"/>
          <p14:tracePt t="7481" x="3257550" y="4141788"/>
          <p14:tracePt t="7489" x="3227388" y="4067175"/>
          <p14:tracePt t="7497" x="3227388" y="4037013"/>
          <p14:tracePt t="7505" x="3213100" y="3990975"/>
          <p14:tracePt t="7513" x="3182938" y="3932238"/>
          <p14:tracePt t="7521" x="3182938" y="3902075"/>
          <p14:tracePt t="7529" x="3168650" y="3871913"/>
          <p14:tracePt t="7537" x="3152775" y="3841750"/>
          <p14:tracePt t="7546" x="3152775" y="3811588"/>
          <p14:tracePt t="7555" x="3138488" y="3781425"/>
          <p14:tracePt t="7562" x="3138488" y="3767138"/>
          <p14:tracePt t="7571" x="3122613" y="3736975"/>
          <p14:tracePt t="7579" x="3122613" y="3721100"/>
          <p14:tracePt t="7587" x="3122613" y="3706813"/>
          <p14:tracePt t="7604" x="3108325" y="3690938"/>
          <p14:tracePt t="7636" x="3108325" y="3676650"/>
          <p14:tracePt t="7716" x="3108325" y="3690938"/>
          <p14:tracePt t="7732" x="3108325" y="3706813"/>
          <p14:tracePt t="7739" x="3108325" y="3721100"/>
          <p14:tracePt t="7747" x="3108325" y="3736975"/>
          <p14:tracePt t="7755" x="3108325" y="3751263"/>
          <p14:tracePt t="7763" x="3108325" y="3767138"/>
          <p14:tracePt t="7771" x="3122613" y="3781425"/>
          <p14:tracePt t="7780" x="3122613" y="3797300"/>
          <p14:tracePt t="7788" x="3122613" y="3811588"/>
          <p14:tracePt t="7796" x="3138488" y="3841750"/>
          <p14:tracePt t="7804" x="3138488" y="3856038"/>
          <p14:tracePt t="7812" x="3138488" y="3886200"/>
          <p14:tracePt t="7821" x="3152775" y="3916363"/>
          <p14:tracePt t="7828" x="3152775" y="3932238"/>
          <p14:tracePt t="7837" x="3152775" y="3962400"/>
          <p14:tracePt t="7844" x="3168650" y="3990975"/>
          <p14:tracePt t="7853" x="3168650" y="4021138"/>
          <p14:tracePt t="7861" x="3168650" y="4037013"/>
          <p14:tracePt t="7870" x="3182938" y="4067175"/>
          <p14:tracePt t="7877" x="3182938" y="4097338"/>
          <p14:tracePt t="7886" x="3198813" y="4111625"/>
          <p14:tracePt t="7893" x="3198813" y="4141788"/>
          <p14:tracePt t="7903" x="3213100" y="4171950"/>
          <p14:tracePt t="7909" x="3213100" y="4202113"/>
          <p14:tracePt t="7920" x="3227388" y="4216400"/>
          <p14:tracePt t="7925" x="3243263" y="4246563"/>
          <p14:tracePt t="7936" x="3257550" y="4292600"/>
          <p14:tracePt t="7941" x="3257550" y="4306888"/>
          <p14:tracePt t="7953" x="3273425" y="4337050"/>
          <p14:tracePt t="7957" x="3287713" y="4367213"/>
          <p14:tracePt t="7970" x="3303588" y="4397375"/>
          <p14:tracePt t="7973" x="3303588" y="4411663"/>
          <p14:tracePt t="7987" x="3317875" y="4427538"/>
          <p14:tracePt t="7992" x="3317875" y="4457700"/>
          <p14:tracePt t="8004" x="3333750" y="4471988"/>
          <p14:tracePt t="8020" x="3333750" y="4486275"/>
          <p14:tracePt t="8041" x="3333750" y="4502150"/>
          <p14:tracePt t="8305" x="3333750" y="4486275"/>
          <p14:tracePt t="8337" x="3333750" y="4471988"/>
          <p14:tracePt t="8354" x="3333750" y="4457700"/>
          <p14:tracePt t="8371" x="3317875" y="4427538"/>
          <p14:tracePt t="8377" x="3317875" y="4411663"/>
          <p14:tracePt t="8385" x="3303588" y="4397375"/>
          <p14:tracePt t="8393" x="3287713" y="4351338"/>
          <p14:tracePt t="8401" x="3287713" y="4321175"/>
          <p14:tracePt t="8409" x="3287713" y="4276725"/>
          <p14:tracePt t="8417" x="3287713" y="4232275"/>
          <p14:tracePt t="8426" x="3287713" y="4171950"/>
          <p14:tracePt t="8433" x="3287713" y="4111625"/>
          <p14:tracePt t="8442" x="3287713" y="4051300"/>
          <p14:tracePt t="8449" x="3287713" y="4006850"/>
          <p14:tracePt t="8458" x="3287713" y="3932238"/>
          <p14:tracePt t="8466" x="3287713" y="3902075"/>
          <p14:tracePt t="8474" x="3287713" y="3856038"/>
          <p14:tracePt t="8482" x="3303588" y="3811588"/>
          <p14:tracePt t="8490" x="3317875" y="3781425"/>
          <p14:tracePt t="8498" x="3317875" y="3751263"/>
          <p14:tracePt t="8506" x="3333750" y="3721100"/>
          <p14:tracePt t="8514" x="3348038" y="3690938"/>
          <p14:tracePt t="8523" x="3348038" y="3662363"/>
          <p14:tracePt t="8530" x="3363913" y="3646488"/>
          <p14:tracePt t="8538" x="3378200" y="3616325"/>
          <p14:tracePt t="8546" x="3378200" y="3602038"/>
          <p14:tracePt t="8555" x="3394075" y="3586163"/>
          <p14:tracePt t="8562" x="3394075" y="3571875"/>
          <p14:tracePt t="8571" x="3408363" y="3571875"/>
          <p14:tracePt t="8578" x="3408363" y="3556000"/>
          <p14:tracePt t="8588" x="3408363" y="3541713"/>
          <p14:tracePt t="8595" x="3422650" y="3541713"/>
          <p14:tracePt t="8605" x="3422650" y="3525838"/>
          <p14:tracePt t="8611" x="3438525" y="3525838"/>
          <p14:tracePt t="8621" x="3438525" y="3511550"/>
          <p14:tracePt t="8628" x="3452813" y="3511550"/>
          <p14:tracePt t="8644" x="3468688" y="3497263"/>
          <p14:tracePt t="8660" x="3482975" y="3497263"/>
          <p14:tracePt t="8668" x="3498850" y="3481388"/>
          <p14:tracePt t="8676" x="3513138" y="3481388"/>
          <p14:tracePt t="8692" x="3529013" y="3467100"/>
          <p14:tracePt t="8700" x="3543300" y="3467100"/>
          <p14:tracePt t="8708" x="3559175" y="3467100"/>
          <p14:tracePt t="8724" x="3573463" y="3467100"/>
          <p14:tracePt t="8732" x="3573463" y="3451225"/>
          <p14:tracePt t="8740" x="3587750" y="3451225"/>
          <p14:tracePt t="8765" x="3603625" y="3451225"/>
          <p14:tracePt t="8862" x="3603625" y="3467100"/>
          <p14:tracePt t="8878" x="3617913" y="3467100"/>
          <p14:tracePt t="8911" x="3617913" y="3481388"/>
          <p14:tracePt t="8959" x="3633788" y="3497263"/>
          <p14:tracePt t="9008" x="3633788" y="3511550"/>
          <p14:tracePt t="9040" x="3633788" y="3525838"/>
          <p14:tracePt t="9064" x="3648075" y="3525838"/>
          <p14:tracePt t="9071" x="3648075" y="3541713"/>
          <p14:tracePt t="9104" x="3648075" y="3556000"/>
          <p14:tracePt t="9136" x="3648075" y="3571875"/>
          <p14:tracePt t="9161" x="3648075" y="3586163"/>
          <p14:tracePt t="9169" x="3663950" y="3586163"/>
          <p14:tracePt t="9185" x="3663950" y="3602038"/>
          <p14:tracePt t="9209" x="3678238" y="3616325"/>
          <p14:tracePt t="9217" x="3678238" y="3632200"/>
          <p14:tracePt t="9233" x="3694113" y="3646488"/>
          <p14:tracePt t="9241" x="3694113" y="3662363"/>
          <p14:tracePt t="9249" x="3708400" y="3662363"/>
          <p14:tracePt t="9257" x="3708400" y="3676650"/>
          <p14:tracePt t="9265" x="3724275" y="3690938"/>
          <p14:tracePt t="9282" x="3738563" y="3706813"/>
          <p14:tracePt t="9298" x="3738563" y="3721100"/>
          <p14:tracePt t="9313" x="3754438" y="3736975"/>
          <p14:tracePt t="9346" x="3754438" y="3751263"/>
          <p14:tracePt t="9629" x="3754438" y="3736975"/>
          <p14:tracePt t="9677" x="3754438" y="3721100"/>
          <p14:tracePt t="9701" x="3754438" y="3706813"/>
          <p14:tracePt t="9717" x="3768725" y="3690938"/>
          <p14:tracePt t="9725" x="3783013" y="3676650"/>
          <p14:tracePt t="9733" x="3798888" y="3662363"/>
          <p14:tracePt t="9741" x="3813175" y="3646488"/>
          <p14:tracePt t="9749" x="3843338" y="3632200"/>
          <p14:tracePt t="9757" x="3859213" y="3616325"/>
          <p14:tracePt t="9765" x="3889375" y="3586163"/>
          <p14:tracePt t="9773" x="3903663" y="3571875"/>
          <p14:tracePt t="9781" x="3933825" y="3556000"/>
          <p14:tracePt t="9790" x="3948113" y="3525838"/>
          <p14:tracePt t="9797" x="3963988" y="3511550"/>
          <p14:tracePt t="9806" x="3978275" y="3497263"/>
          <p14:tracePt t="9813" x="3994150" y="3497263"/>
          <p14:tracePt t="9822" x="3994150" y="3481388"/>
          <p14:tracePt t="9830" x="4008438" y="3481388"/>
          <p14:tracePt t="9838" x="4024313" y="3481388"/>
          <p14:tracePt t="9855" x="4024313" y="3467100"/>
          <p14:tracePt t="9862" x="4038600" y="3467100"/>
          <p14:tracePt t="9871" x="4054475" y="3467100"/>
          <p14:tracePt t="9887" x="4068763" y="3467100"/>
          <p14:tracePt t="9895" x="4084638" y="3467100"/>
          <p14:tracePt t="9904" x="4098925" y="3467100"/>
          <p14:tracePt t="9911" x="4114800" y="3467100"/>
          <p14:tracePt t="9920" x="4129088" y="3467100"/>
          <p14:tracePt t="9927" x="4143375" y="3467100"/>
          <p14:tracePt t="9936" x="4159250" y="3467100"/>
          <p14:tracePt t="9943" x="4173538" y="3467100"/>
          <p14:tracePt t="9951" x="4189413" y="3467100"/>
          <p14:tracePt t="9959" x="4203700" y="3467100"/>
          <p14:tracePt t="9967" x="4219575" y="3467100"/>
          <p14:tracePt t="9976" x="4233863" y="3481388"/>
          <p14:tracePt t="9983" x="4249738" y="3481388"/>
          <p14:tracePt t="9991" x="4264025" y="3497263"/>
          <p14:tracePt t="10000" x="4279900" y="3511550"/>
          <p14:tracePt t="10016" x="4294188" y="3525838"/>
          <p14:tracePt t="10033" x="4308475" y="3541713"/>
          <p14:tracePt t="10041" x="4308475" y="3556000"/>
          <p14:tracePt t="10048" x="4324350" y="3571875"/>
          <p14:tracePt t="10056" x="4324350" y="3586163"/>
          <p14:tracePt t="10072" x="4338638" y="3602038"/>
          <p14:tracePt t="10080" x="4338638" y="3616325"/>
          <p14:tracePt t="10088" x="4338638" y="3632200"/>
          <p14:tracePt t="10096" x="4338638" y="3646488"/>
          <p14:tracePt t="10104" x="4338638" y="3662363"/>
          <p14:tracePt t="10113" x="4354513" y="3676650"/>
          <p14:tracePt t="10120" x="4354513" y="3690938"/>
          <p14:tracePt t="10129" x="4354513" y="3706813"/>
          <p14:tracePt t="10137" x="4354513" y="3721100"/>
          <p14:tracePt t="10144" x="4354513" y="3736975"/>
          <p14:tracePt t="10161" x="4354513" y="3751263"/>
          <p14:tracePt t="10178" x="4354513" y="3767138"/>
          <p14:tracePt t="10194" x="4354513" y="3781425"/>
          <p14:tracePt t="10202" x="4354513" y="3797300"/>
          <p14:tracePt t="10218" x="4354513" y="3811588"/>
          <p14:tracePt t="10234" x="4354513" y="3827463"/>
          <p14:tracePt t="10243" x="4354513" y="3841750"/>
          <p14:tracePt t="10250" x="4354513" y="3856038"/>
          <p14:tracePt t="10266" x="4354513" y="3871913"/>
          <p14:tracePt t="10274" x="4354513" y="3886200"/>
          <p14:tracePt t="10282" x="4338638" y="3902075"/>
          <p14:tracePt t="10298" x="4338638" y="3916363"/>
          <p14:tracePt t="10315" x="4338638" y="3932238"/>
          <p14:tracePt t="10323" x="4338638" y="3946525"/>
          <p14:tracePt t="10339" x="4324350" y="3962400"/>
          <p14:tracePt t="10347" x="4324350" y="3976688"/>
          <p14:tracePt t="10362" x="4324350" y="3990975"/>
          <p14:tracePt t="10371" x="4324350" y="4006850"/>
          <p14:tracePt t="10379" x="4324350" y="4021138"/>
          <p14:tracePt t="10387" x="4308475" y="4037013"/>
          <p14:tracePt t="10395" x="4308475" y="4051300"/>
          <p14:tracePt t="10403" x="4308475" y="4067175"/>
          <p14:tracePt t="10411" x="4308475" y="4081463"/>
          <p14:tracePt t="10420" x="4308475" y="4097338"/>
          <p14:tracePt t="10437" x="4308475" y="4111625"/>
          <p14:tracePt t="10444" x="4308475" y="4127500"/>
          <p14:tracePt t="10460" x="4308475" y="4141788"/>
          <p14:tracePt t="10485" x="4308475" y="4156075"/>
          <p14:tracePt t="10558" x="4308475" y="4171950"/>
          <p14:tracePt t="10581" x="4308475" y="4186238"/>
          <p14:tracePt t="10614" x="4308475" y="4202113"/>
          <p14:tracePt t="10823" x="4294188" y="4186238"/>
          <p14:tracePt t="10848" x="4279900" y="4171950"/>
          <p14:tracePt t="10856" x="4264025" y="4171950"/>
          <p14:tracePt t="10872" x="4249738" y="4156075"/>
          <p14:tracePt t="10888" x="4233863" y="4156075"/>
          <p14:tracePt t="10896" x="4219575" y="4141788"/>
          <p14:tracePt t="10912" x="4203700" y="4141788"/>
          <p14:tracePt t="10922" x="4189413" y="4141788"/>
          <p14:tracePt t="10928" x="4173538" y="4127500"/>
          <p14:tracePt t="10944" x="4159250" y="4127500"/>
          <p14:tracePt t="10953" x="4143375" y="4127500"/>
          <p14:tracePt t="10960" x="4129088" y="4127500"/>
          <p14:tracePt t="10968" x="4114800" y="4111625"/>
          <p14:tracePt t="10987" x="4098925" y="4111625"/>
          <p14:tracePt t="10992" x="4084638" y="4111625"/>
          <p14:tracePt t="11000" x="4068763" y="4111625"/>
          <p14:tracePt t="11008" x="4054475" y="4111625"/>
          <p14:tracePt t="11017" x="4038600" y="4111625"/>
          <p14:tracePt t="11025" x="4024313" y="4111625"/>
          <p14:tracePt t="11033" x="4008438" y="4111625"/>
          <p14:tracePt t="11041" x="3994150" y="4111625"/>
          <p14:tracePt t="11049" x="3963988" y="4111625"/>
          <p14:tracePt t="11057" x="3948113" y="4111625"/>
          <p14:tracePt t="11065" x="3919538" y="4111625"/>
          <p14:tracePt t="11073" x="3903663" y="4111625"/>
          <p14:tracePt t="11081" x="3889375" y="4111625"/>
          <p14:tracePt t="11089" x="3873500" y="4111625"/>
          <p14:tracePt t="11098" x="3843338" y="4111625"/>
          <p14:tracePt t="11105" x="3843338" y="4127500"/>
          <p14:tracePt t="11114" x="3813175" y="4127500"/>
          <p14:tracePt t="11121" x="3798888" y="4127500"/>
          <p14:tracePt t="11129" x="3798888" y="4141788"/>
          <p14:tracePt t="11138" x="3783013" y="4141788"/>
          <p14:tracePt t="11146" x="3768725" y="4141788"/>
          <p14:tracePt t="11154" x="3768725" y="4156075"/>
          <p14:tracePt t="11162" x="3754438" y="4156075"/>
          <p14:tracePt t="11170" x="3738563" y="4156075"/>
          <p14:tracePt t="11178" x="3724275" y="4171950"/>
          <p14:tracePt t="11187" x="3724275" y="4186238"/>
          <p14:tracePt t="11194" x="3708400" y="4186238"/>
          <p14:tracePt t="11203" x="3708400" y="4202113"/>
          <p14:tracePt t="11211" x="3694113" y="4216400"/>
          <p14:tracePt t="11227" x="3678238" y="4232275"/>
          <p14:tracePt t="11236" x="3663950" y="4246563"/>
          <p14:tracePt t="11243" x="3663950" y="4262438"/>
          <p14:tracePt t="11253" x="3648075" y="4276725"/>
          <p14:tracePt t="11259" x="3648075" y="4292600"/>
          <p14:tracePt t="11270" x="3633788" y="4292600"/>
          <p14:tracePt t="11275" x="3633788" y="4306888"/>
          <p14:tracePt t="11286" x="3617913" y="4321175"/>
          <p14:tracePt t="11291" x="3617913" y="4337050"/>
          <p14:tracePt t="11303" x="3617913" y="4351338"/>
          <p14:tracePt t="11307" x="3617913" y="4367213"/>
          <p14:tracePt t="11320" x="3617913" y="4381500"/>
          <p14:tracePt t="11323" x="3617913" y="4397375"/>
          <p14:tracePt t="11337" x="3603625" y="4411663"/>
          <p14:tracePt t="11342" x="3603625" y="4427538"/>
          <p14:tracePt t="11356" x="3603625" y="4441825"/>
          <p14:tracePt t="11370" x="3603625" y="4457700"/>
          <p14:tracePt t="11375" x="3603625" y="4471988"/>
          <p14:tracePt t="11387" x="3603625" y="4486275"/>
          <p14:tracePt t="11391" x="3603625" y="4502150"/>
          <p14:tracePt t="11404" x="3603625" y="4516438"/>
          <p14:tracePt t="11408" x="3603625" y="4532313"/>
          <p14:tracePt t="11421" x="3603625" y="4546600"/>
          <p14:tracePt t="11422" x="3603625" y="4562475"/>
          <p14:tracePt t="11437" x="3603625" y="4576763"/>
          <p14:tracePt t="11444" x="3603625" y="4592638"/>
          <p14:tracePt t="11453" x="3617913" y="4622800"/>
          <p14:tracePt t="11460" x="3617913" y="4637088"/>
          <p14:tracePt t="11470" x="3633788" y="4667250"/>
          <p14:tracePt t="11477" x="3633788" y="4681538"/>
          <p14:tracePt t="11486" x="3648075" y="4711700"/>
          <p14:tracePt t="11493" x="3648075" y="4741863"/>
          <p14:tracePt t="11501" x="3663950" y="4757738"/>
          <p14:tracePt t="11509" x="3678238" y="4786313"/>
          <p14:tracePt t="11517" x="3694113" y="4816475"/>
          <p14:tracePt t="11525" x="3708400" y="4832350"/>
          <p14:tracePt t="11533" x="3708400" y="4846638"/>
          <p14:tracePt t="11541" x="3724275" y="4862513"/>
          <p14:tracePt t="11549" x="3738563" y="4876800"/>
          <p14:tracePt t="11558" x="3738563" y="4892675"/>
          <p14:tracePt t="11565" x="3738563" y="4906963"/>
          <p14:tracePt t="11573" x="3754438" y="4906963"/>
          <p14:tracePt t="11582" x="3754438" y="4922838"/>
          <p14:tracePt t="11599" x="3768725" y="4922838"/>
          <p14:tracePt t="11631" x="3768725" y="4937125"/>
          <p14:tracePt t="14495" x="3768725" y="4846638"/>
          <p14:tracePt t="14503" x="3813175" y="4697413"/>
          <p14:tracePt t="14510" x="3843338" y="4562475"/>
          <p14:tracePt t="14518" x="3903663" y="4397375"/>
          <p14:tracePt t="14526" x="3948113" y="4232275"/>
          <p14:tracePt t="14534" x="3994150" y="4067175"/>
          <p14:tracePt t="14543" x="4068763" y="3886200"/>
          <p14:tracePt t="14551" x="4143375" y="3690938"/>
          <p14:tracePt t="14559" x="4279900" y="3332163"/>
          <p14:tracePt t="14567" x="4459288" y="2941638"/>
          <p14:tracePt t="14575" x="4640263" y="2551113"/>
          <p14:tracePt t="14583" x="4729163" y="2371725"/>
          <p14:tracePt t="14591" x="4940300" y="2055813"/>
          <p14:tracePt t="14599" x="5105400" y="1785938"/>
          <p14:tracePt t="14607" x="5284788" y="1576388"/>
          <p14:tracePt t="14615" x="5360988" y="1516063"/>
          <p14:tracePt t="14623" x="5510213" y="1365250"/>
          <p14:tracePt t="14631" x="5614988" y="1276350"/>
          <p14:tracePt t="14640" x="5735638" y="1200150"/>
          <p14:tracePt t="14647" x="5840413" y="1155700"/>
          <p14:tracePt t="14658" x="5930900" y="1111250"/>
          <p14:tracePt t="14663" x="6021388" y="1095375"/>
          <p14:tracePt t="14673" x="6096000" y="1081088"/>
          <p14:tracePt t="14680" x="6170613" y="1081088"/>
          <p14:tracePt t="14689" x="6230938" y="1081088"/>
          <p14:tracePt t="14696" x="6291263" y="1081088"/>
          <p14:tracePt t="14706" x="6351588" y="1081088"/>
          <p14:tracePt t="14712" x="6411913" y="1095375"/>
          <p14:tracePt t="14722" x="6456363" y="1125538"/>
          <p14:tracePt t="14728" x="6516688" y="1169988"/>
          <p14:tracePt t="14739" x="6577013" y="1216025"/>
          <p14:tracePt t="14744" x="6621463" y="1260475"/>
          <p14:tracePt t="14756" x="6665913" y="1320800"/>
          <p14:tracePt t="14760" x="6696075" y="1381125"/>
          <p14:tracePt t="14772" x="6726238" y="1425575"/>
          <p14:tracePt t="14776" x="6742113" y="1455738"/>
          <p14:tracePt t="14789" x="6756400" y="1500188"/>
          <p14:tracePt t="14793" x="6786563" y="1546225"/>
          <p14:tracePt t="14805" x="6786563" y="1576388"/>
          <p14:tracePt t="14808" x="6802438" y="1604963"/>
          <p14:tracePt t="14822" x="6802438" y="1651000"/>
          <p14:tracePt t="14826" x="6802438" y="1681163"/>
          <p14:tracePt t="14839" x="6802438" y="1695450"/>
          <p14:tracePt t="14843" x="6802438" y="1725613"/>
          <p14:tracePt t="14856" x="6802438" y="1741488"/>
          <p14:tracePt t="14860" x="6802438" y="1770063"/>
          <p14:tracePt t="14873" x="6802438" y="1785938"/>
          <p14:tracePt t="14877" x="6802438" y="1800225"/>
          <p14:tracePt t="14890" x="6772275" y="1830388"/>
          <p14:tracePt t="14892" x="6756400" y="1860550"/>
          <p14:tracePt t="14898" x="6726238" y="1890713"/>
          <p14:tracePt t="14906" x="6711950" y="1920875"/>
          <p14:tracePt t="14914" x="6681788" y="1951038"/>
          <p14:tracePt t="14923" x="6651625" y="1995488"/>
          <p14:tracePt t="14930" x="6651625" y="2011363"/>
          <p14:tracePt t="14939" x="6635750" y="2055813"/>
          <p14:tracePt t="14946" x="6607175" y="2085975"/>
          <p14:tracePt t="14956" x="6591300" y="2116138"/>
          <p14:tracePt t="14962" x="6577013" y="2146300"/>
          <p14:tracePt t="14972" x="6561138" y="2176463"/>
          <p14:tracePt t="14978" x="6561138" y="2190750"/>
          <p14:tracePt t="14989" x="6546850" y="2235200"/>
          <p14:tracePt t="14995" x="6530975" y="2265363"/>
          <p14:tracePt t="15006" x="6516688" y="2311400"/>
          <p14:tracePt t="15011" x="6500813" y="2341563"/>
          <p14:tracePt t="15022" x="6486525" y="2386013"/>
          <p14:tracePt t="15027" x="6456363" y="2446338"/>
          <p14:tracePt t="15039" x="6442075" y="2476500"/>
          <p14:tracePt t="15043" x="6426200" y="2506663"/>
          <p14:tracePt t="15056" x="6426200" y="2565400"/>
          <p14:tracePt t="15059" x="6396038" y="2595563"/>
          <p14:tracePt t="15073" x="6396038" y="2641600"/>
          <p14:tracePt t="15078" x="6381750" y="2671763"/>
          <p14:tracePt t="15090" x="6365875" y="2686050"/>
          <p14:tracePt t="15095" x="6365875" y="2701925"/>
          <p14:tracePt t="15107" x="6365875" y="2716213"/>
          <p14:tracePt t="15111" x="6351588" y="2716213"/>
          <p14:tracePt t="16771" x="6351588" y="2686050"/>
          <p14:tracePt t="16780" x="6351588" y="2655888"/>
          <p14:tracePt t="16787" x="6351588" y="2641600"/>
          <p14:tracePt t="16795" x="6351588" y="2611438"/>
          <p14:tracePt t="16802" x="6351588" y="2581275"/>
          <p14:tracePt t="16811" x="6335713" y="2551113"/>
          <p14:tracePt t="16819" x="6335713" y="2520950"/>
          <p14:tracePt t="16826" x="6335713" y="2506663"/>
          <p14:tracePt t="16834" x="6335713" y="2476500"/>
          <p14:tracePt t="16843" x="6335713" y="2460625"/>
          <p14:tracePt t="16859" x="6335713" y="2446338"/>
          <p14:tracePt t="16867" x="6335713" y="2430463"/>
          <p14:tracePt t="16981" x="6321425" y="2430463"/>
          <p14:tracePt t="17063" x="6305550" y="2430463"/>
          <p14:tracePt t="17077" x="6291263" y="2446338"/>
          <p14:tracePt t="17085" x="6275388" y="2460625"/>
          <p14:tracePt t="17093" x="6261100" y="2476500"/>
          <p14:tracePt t="17102" x="6246813" y="2490788"/>
          <p14:tracePt t="17109" x="6216650" y="2506663"/>
          <p14:tracePt t="17117" x="6200775" y="2520950"/>
          <p14:tracePt t="17125" x="6186488" y="2551113"/>
          <p14:tracePt t="17134" x="6186488" y="2565400"/>
          <p14:tracePt t="17141" x="6170613" y="2581275"/>
          <p14:tracePt t="17150" x="6156325" y="2581275"/>
          <p14:tracePt t="17158" x="6156325" y="2595563"/>
          <p14:tracePt t="17166" x="6140450" y="2611438"/>
          <p14:tracePt t="17174" x="6140450" y="2625725"/>
          <p14:tracePt t="17190" x="6140450" y="2641600"/>
          <p14:tracePt t="17198" x="6140450" y="2655888"/>
          <p14:tracePt t="17214" x="6140450" y="2671763"/>
          <p14:tracePt t="17231" x="6140450" y="2686050"/>
          <p14:tracePt t="17256" x="6140450" y="2701925"/>
          <p14:tracePt t="17273" x="6126163" y="2701925"/>
          <p14:tracePt t="17328" x="6126163" y="2716213"/>
          <p14:tracePt t="17369" x="6126163" y="2730500"/>
          <p14:tracePt t="18991" x="6126163" y="2716213"/>
          <p14:tracePt t="18999" x="6126163" y="2701925"/>
          <p14:tracePt t="19007" x="6126163" y="2686050"/>
          <p14:tracePt t="19015" x="6126163" y="2655888"/>
          <p14:tracePt t="19023" x="6110288" y="2625725"/>
          <p14:tracePt t="19030" x="6110288" y="2595563"/>
          <p14:tracePt t="19039" x="6096000" y="2565400"/>
          <p14:tracePt t="19046" x="6096000" y="2536825"/>
          <p14:tracePt t="19055" x="6096000" y="2520950"/>
          <p14:tracePt t="19063" x="6096000" y="2490788"/>
          <p14:tracePt t="19071" x="6096000" y="2446338"/>
          <p14:tracePt t="19079" x="6096000" y="2430463"/>
          <p14:tracePt t="19087" x="6096000" y="2400300"/>
          <p14:tracePt t="19095" x="6096000" y="2386013"/>
          <p14:tracePt t="19104" x="6096000" y="2355850"/>
          <p14:tracePt t="19111" x="6096000" y="2341563"/>
          <p14:tracePt t="19120" x="6096000" y="2325688"/>
          <p14:tracePt t="19136" x="6096000" y="2311400"/>
          <p14:tracePt t="19152" x="6096000" y="2295525"/>
          <p14:tracePt t="19168" x="6096000" y="2281238"/>
          <p14:tracePt t="19185" x="6096000" y="2265363"/>
          <p14:tracePt t="19201" x="6096000" y="2251075"/>
          <p14:tracePt t="19217" x="6096000" y="2235200"/>
          <p14:tracePt t="19250" x="6096000" y="2220913"/>
          <p14:tracePt t="19273" x="6110288" y="2220913"/>
          <p14:tracePt t="19282" x="6110288" y="2206625"/>
          <p14:tracePt t="19297" x="6126163" y="2190750"/>
          <p14:tracePt t="19305" x="6140450" y="2190750"/>
          <p14:tracePt t="19314" x="6156325" y="2190750"/>
          <p14:tracePt t="19321" x="6170613" y="2176463"/>
          <p14:tracePt t="19329" x="6186488" y="2176463"/>
          <p14:tracePt t="19337" x="6186488" y="2160588"/>
          <p14:tracePt t="19346" x="6200775" y="2160588"/>
          <p14:tracePt t="19353" x="6216650" y="2160588"/>
          <p14:tracePt t="19370" x="6230938" y="2160588"/>
          <p14:tracePt t="19386" x="6246813" y="2160588"/>
          <p14:tracePt t="19411" x="6261100" y="2160588"/>
          <p14:tracePt t="19426" x="6275388" y="2160588"/>
          <p14:tracePt t="19443" x="6291263" y="2160588"/>
          <p14:tracePt t="19459" x="6305550" y="2176463"/>
          <p14:tracePt t="19466" x="6321425" y="2176463"/>
          <p14:tracePt t="19475" x="6335713" y="2176463"/>
          <p14:tracePt t="19483" x="6335713" y="2190750"/>
          <p14:tracePt t="19492" x="6351588" y="2190750"/>
          <p14:tracePt t="19499" x="6365875" y="2206625"/>
          <p14:tracePt t="19507" x="6381750" y="2220913"/>
          <p14:tracePt t="19515" x="6381750" y="2235200"/>
          <p14:tracePt t="19523" x="6396038" y="2251075"/>
          <p14:tracePt t="19531" x="6411913" y="2265363"/>
          <p14:tracePt t="19539" x="6426200" y="2281238"/>
          <p14:tracePt t="19547" x="6426200" y="2295525"/>
          <p14:tracePt t="19555" x="6442075" y="2325688"/>
          <p14:tracePt t="19563" x="6456363" y="2341563"/>
          <p14:tracePt t="19571" x="6456363" y="2371725"/>
          <p14:tracePt t="19579" x="6470650" y="2386013"/>
          <p14:tracePt t="19587" x="6486525" y="2416175"/>
          <p14:tracePt t="19596" x="6486525" y="2446338"/>
          <p14:tracePt t="19604" x="6486525" y="2476500"/>
          <p14:tracePt t="19612" x="6500813" y="2506663"/>
          <p14:tracePt t="19620" x="6500813" y="2520950"/>
          <p14:tracePt t="19628" x="6500813" y="2551113"/>
          <p14:tracePt t="19637" x="6516688" y="2581275"/>
          <p14:tracePt t="19644" x="6516688" y="2595563"/>
          <p14:tracePt t="19652" x="6516688" y="2611438"/>
          <p14:tracePt t="19660" x="6516688" y="2641600"/>
          <p14:tracePt t="19669" x="6516688" y="2655888"/>
          <p14:tracePt t="19693" x="6516688" y="2671763"/>
          <p14:tracePt t="20097" x="6516688" y="2641600"/>
          <p14:tracePt t="20105" x="6516688" y="2625725"/>
          <p14:tracePt t="20112" x="6516688" y="2595563"/>
          <p14:tracePt t="20120" x="6516688" y="2565400"/>
          <p14:tracePt t="20128" x="6516688" y="2536825"/>
          <p14:tracePt t="20137" x="6516688" y="2506663"/>
          <p14:tracePt t="20144" x="6516688" y="2476500"/>
          <p14:tracePt t="20153" x="6530975" y="2430463"/>
          <p14:tracePt t="20160" x="6530975" y="2386013"/>
          <p14:tracePt t="20169" x="6530975" y="2371725"/>
          <p14:tracePt t="20177" x="6546850" y="2341563"/>
          <p14:tracePt t="20185" x="6561138" y="2311400"/>
          <p14:tracePt t="20193" x="6561138" y="2281238"/>
          <p14:tracePt t="20201" x="6577013" y="2251075"/>
          <p14:tracePt t="20210" x="6591300" y="2235200"/>
          <p14:tracePt t="20217" x="6607175" y="2220913"/>
          <p14:tracePt t="20226" x="6621463" y="2190750"/>
          <p14:tracePt t="20234" x="6635750" y="2176463"/>
          <p14:tracePt t="20243" x="6635750" y="2160588"/>
          <p14:tracePt t="20249" x="6651625" y="2146300"/>
          <p14:tracePt t="20258" x="6665913" y="2130425"/>
          <p14:tracePt t="20266" x="6681788" y="2116138"/>
          <p14:tracePt t="20275" x="6696075" y="2100263"/>
          <p14:tracePt t="20282" x="6711950" y="2100263"/>
          <p14:tracePt t="20292" x="6726238" y="2085975"/>
          <p14:tracePt t="20298" x="6726238" y="2071688"/>
          <p14:tracePt t="20309" x="6756400" y="2055813"/>
          <p14:tracePt t="20314" x="6772275" y="2041525"/>
          <p14:tracePt t="20326" x="6786563" y="2041525"/>
          <p14:tracePt t="20330" x="6802438" y="2025650"/>
          <p14:tracePt t="20342" x="6816725" y="2025650"/>
          <p14:tracePt t="20346" x="6831013" y="2011363"/>
          <p14:tracePt t="20360" x="6846888" y="2011363"/>
          <p14:tracePt t="20363" x="6877050" y="1995488"/>
          <p14:tracePt t="20375" x="6891338" y="1995488"/>
          <p14:tracePt t="20379" x="6907213" y="1995488"/>
          <p14:tracePt t="20393" x="6921500" y="1981200"/>
          <p14:tracePt t="20409" x="6937375" y="1981200"/>
          <p14:tracePt t="20413" x="6951663" y="1981200"/>
          <p14:tracePt t="20429" x="6967538" y="1981200"/>
          <p14:tracePt t="20445" x="6981825" y="1981200"/>
          <p14:tracePt t="20459" x="6996113" y="1981200"/>
          <p14:tracePt t="20460" x="6996113" y="1995488"/>
          <p14:tracePt t="20467" x="7011988" y="1995488"/>
          <p14:tracePt t="20476" x="7011988" y="2011363"/>
          <p14:tracePt t="20484" x="7026275" y="2025650"/>
          <p14:tracePt t="20493" x="7042150" y="2041525"/>
          <p14:tracePt t="20499" x="7042150" y="2055813"/>
          <p14:tracePt t="20510" x="7056438" y="2071688"/>
          <p14:tracePt t="20516" x="7056438" y="2085975"/>
          <p14:tracePt t="20526" x="7072313" y="2100263"/>
          <p14:tracePt t="20532" x="7086600" y="2116138"/>
          <p14:tracePt t="20542" x="7086600" y="2146300"/>
          <p14:tracePt t="20548" x="7102475" y="2160588"/>
          <p14:tracePt t="20559" x="7102475" y="2176463"/>
          <p14:tracePt t="20565" x="7102475" y="2206625"/>
          <p14:tracePt t="20576" x="7116763" y="2220913"/>
          <p14:tracePt t="20582" x="7116763" y="2251075"/>
          <p14:tracePt t="20592" x="7132638" y="2265363"/>
          <p14:tracePt t="20597" x="7132638" y="2295525"/>
          <p14:tracePt t="20609" x="7132638" y="2311400"/>
          <p14:tracePt t="20613" x="7132638" y="2341563"/>
          <p14:tracePt t="20626" x="7132638" y="2355850"/>
          <p14:tracePt t="20629" x="7132638" y="2386013"/>
          <p14:tracePt t="20642" x="7132638" y="2416175"/>
          <p14:tracePt t="20645" x="7132638" y="2430463"/>
          <p14:tracePt t="20659" x="7132638" y="2460625"/>
          <p14:tracePt t="20664" x="7132638" y="2476500"/>
          <p14:tracePt t="20676" x="7132638" y="2490788"/>
          <p14:tracePt t="20680" x="7132638" y="2520950"/>
          <p14:tracePt t="20693" x="7132638" y="2536825"/>
          <p14:tracePt t="20697" x="7132638" y="2565400"/>
          <p14:tracePt t="20710" x="7132638" y="2581275"/>
          <p14:tracePt t="20711" x="7132638" y="2595563"/>
          <p14:tracePt t="20718" x="7132638" y="2611438"/>
          <p14:tracePt t="20727" x="7132638" y="2625725"/>
          <p14:tracePt t="20734" x="7132638" y="2641600"/>
          <p14:tracePt t="20750" x="7132638" y="2655888"/>
          <p14:tracePt t="20776" x="7132638" y="2671763"/>
          <p14:tracePt t="20807" x="7132638" y="2686050"/>
          <p14:tracePt t="20815" x="7146925" y="2686050"/>
          <p14:tracePt t="21268" x="7146925" y="2671763"/>
          <p14:tracePt t="21277" x="7146925" y="2641600"/>
          <p14:tracePt t="21283" x="7162800" y="2595563"/>
          <p14:tracePt t="21292" x="7177088" y="2581275"/>
          <p14:tracePt t="21299" x="7191375" y="2536825"/>
          <p14:tracePt t="21307" x="7207250" y="2506663"/>
          <p14:tracePt t="21315" x="7237413" y="2446338"/>
          <p14:tracePt t="21323" x="7267575" y="2400300"/>
          <p14:tracePt t="21331" x="7281863" y="2341563"/>
          <p14:tracePt t="21339" x="7312025" y="2295525"/>
          <p14:tracePt t="21347" x="7342188" y="2251075"/>
          <p14:tracePt t="21355" x="7386638" y="2220913"/>
          <p14:tracePt t="21364" x="7416800" y="2160588"/>
          <p14:tracePt t="21371" x="7446963" y="2130425"/>
          <p14:tracePt t="21380" x="7477125" y="2085975"/>
          <p14:tracePt t="21387" x="7523163" y="2055813"/>
          <p14:tracePt t="21396" x="7551738" y="2011363"/>
          <p14:tracePt t="21404" x="7567613" y="1995488"/>
          <p14:tracePt t="21412" x="7597775" y="1965325"/>
          <p14:tracePt t="21420" x="7642225" y="1935163"/>
          <p14:tracePt t="21428" x="7672388" y="1920875"/>
          <p14:tracePt t="21436" x="7688263" y="1890713"/>
          <p14:tracePt t="21444" x="7716838" y="1876425"/>
          <p14:tracePt t="21452" x="7732713" y="1846263"/>
          <p14:tracePt t="21460" x="7762875" y="1830388"/>
          <p14:tracePt t="21468" x="7777163" y="1816100"/>
          <p14:tracePt t="21477" x="7793038" y="1816100"/>
          <p14:tracePt t="21484" x="7823200" y="1800225"/>
          <p14:tracePt t="21494" x="7853363" y="1785938"/>
          <p14:tracePt t="21501" x="7867650" y="1770063"/>
          <p14:tracePt t="21512" x="7883525" y="1770063"/>
          <p14:tracePt t="21517" x="7912100" y="1755775"/>
          <p14:tracePt t="21527" x="7927975" y="1755775"/>
          <p14:tracePt t="21533" x="7958138" y="1755775"/>
          <p14:tracePt t="21543" x="7988300" y="1741488"/>
          <p14:tracePt t="21550" x="8002588" y="1741488"/>
          <p14:tracePt t="21559" x="8032750" y="1741488"/>
          <p14:tracePt t="21565" x="8048625" y="1741488"/>
          <p14:tracePt t="21576" x="8077200" y="1741488"/>
          <p14:tracePt t="21582" x="8093075" y="1741488"/>
          <p14:tracePt t="21592" x="8107363" y="1741488"/>
          <p14:tracePt t="21598" x="8137525" y="1741488"/>
          <p14:tracePt t="21609" x="8153400" y="1741488"/>
          <p14:tracePt t="21614" x="8167688" y="1741488"/>
          <p14:tracePt t="21626" x="8183563" y="1741488"/>
          <p14:tracePt t="21630" x="8213725" y="1755775"/>
          <p14:tracePt t="21643" x="8228013" y="1770063"/>
          <p14:tracePt t="21648" x="8243888" y="1785938"/>
          <p14:tracePt t="21659" x="8272463" y="1800225"/>
          <p14:tracePt t="21662" x="8288338" y="1816100"/>
          <p14:tracePt t="21676" x="8302625" y="1846263"/>
          <p14:tracePt t="21680" x="8318500" y="1860550"/>
          <p14:tracePt t="21693" x="8332788" y="1876425"/>
          <p14:tracePt t="21698" x="8348663" y="1906588"/>
          <p14:tracePt t="21709" x="8362950" y="1920875"/>
          <p14:tracePt t="21713" x="8378825" y="1951038"/>
          <p14:tracePt t="21725" x="8393113" y="1965325"/>
          <p14:tracePt t="21730" x="8408988" y="1981200"/>
          <p14:tracePt t="21742" x="8423275" y="2011363"/>
          <p14:tracePt t="21746" x="8423275" y="2041525"/>
          <p14:tracePt t="21760" x="8437563" y="2055813"/>
          <p14:tracePt t="21761" x="8453438" y="2085975"/>
          <p14:tracePt t="21767" x="8453438" y="2116138"/>
          <p14:tracePt t="21777" x="8467725" y="2130425"/>
          <p14:tracePt t="21783" x="8467725" y="2160588"/>
          <p14:tracePt t="21793" x="8483600" y="2190750"/>
          <p14:tracePt t="21799" x="8483600" y="2220913"/>
          <p14:tracePt t="21810" x="8483600" y="2251075"/>
          <p14:tracePt t="21816" x="8497888" y="2265363"/>
          <p14:tracePt t="21825" x="8497888" y="2295525"/>
          <p14:tracePt t="21832" x="8497888" y="2311400"/>
          <p14:tracePt t="21843" x="8497888" y="2341563"/>
          <p14:tracePt t="21848" x="8497888" y="2355850"/>
          <p14:tracePt t="21859" x="8497888" y="2386013"/>
          <p14:tracePt t="21865" x="8513763" y="2400300"/>
          <p14:tracePt t="21876" x="8513763" y="2416175"/>
          <p14:tracePt t="21880" x="8513763" y="2446338"/>
          <p14:tracePt t="21893" x="8513763" y="2460625"/>
          <p14:tracePt t="21897" x="8513763" y="2476500"/>
          <p14:tracePt t="21910" x="8513763" y="2490788"/>
          <p14:tracePt t="21914" x="8513763" y="2506663"/>
          <p14:tracePt t="21925" x="8513763" y="2520950"/>
          <p14:tracePt t="21943" x="8528050" y="2536825"/>
          <p14:tracePt t="22010" x="8528050" y="2520950"/>
          <p14:tracePt t="22503" x="8528050" y="2490788"/>
          <p14:tracePt t="22513" x="8543925" y="2446338"/>
          <p14:tracePt t="22518" x="8574088" y="2416175"/>
          <p14:tracePt t="22526" x="8588375" y="2355850"/>
          <p14:tracePt t="22534" x="8632825" y="2295525"/>
          <p14:tracePt t="22542" x="8662988" y="2235200"/>
          <p14:tracePt t="22550" x="8709025" y="2176463"/>
          <p14:tracePt t="22558" x="8739188" y="2116138"/>
          <p14:tracePt t="22566" x="8769350" y="2071688"/>
          <p14:tracePt t="22574" x="8813800" y="2011363"/>
          <p14:tracePt t="22582" x="8843963" y="1965325"/>
          <p14:tracePt t="22590" x="8858250" y="1935163"/>
          <p14:tracePt t="22599" x="8888413" y="1906588"/>
          <p14:tracePt t="22606" x="8904288" y="1876425"/>
          <p14:tracePt t="22614" x="8934450" y="1846263"/>
          <p14:tracePt t="22622" x="8948738" y="1830388"/>
          <p14:tracePt t="22630" x="8978900" y="1800225"/>
          <p14:tracePt t="22638" x="8993188" y="1785938"/>
          <p14:tracePt t="22647" x="9009063" y="1785938"/>
          <p14:tracePt t="22655" x="9023350" y="1770063"/>
          <p14:tracePt t="22663" x="9023350" y="1755775"/>
          <p14:tracePt t="22671" x="9053513" y="1755775"/>
          <p14:tracePt t="22681" x="9069388" y="1741488"/>
          <p14:tracePt t="22687" x="9083675" y="1725613"/>
          <p14:tracePt t="22697" x="9099550" y="1725613"/>
          <p14:tracePt t="22703" x="9113838" y="1725613"/>
          <p14:tracePt t="22713" x="9129713" y="1711325"/>
          <p14:tracePt t="22720" x="9144000" y="1711325"/>
          <p14:tracePt t="22730" x="9158288" y="1695450"/>
          <p14:tracePt t="22736" x="9174163" y="1695450"/>
          <p14:tracePt t="22746" x="9188450" y="1695450"/>
          <p14:tracePt t="22761" x="9204325" y="1695450"/>
          <p14:tracePt t="22769" x="9218613" y="1695450"/>
          <p14:tracePt t="22777" x="9234488" y="1695450"/>
          <p14:tracePt t="22785" x="9248775" y="1695450"/>
          <p14:tracePt t="22800" x="9264650" y="1695450"/>
          <p14:tracePt t="22808" x="9278938" y="1695450"/>
          <p14:tracePt t="22816" x="9278938" y="1711325"/>
          <p14:tracePt t="22824" x="9294813" y="1725613"/>
          <p14:tracePt t="22832" x="9294813" y="1755775"/>
          <p14:tracePt t="22840" x="9309100" y="1785938"/>
          <p14:tracePt t="22849" x="9323388" y="1800225"/>
          <p14:tracePt t="22857" x="9323388" y="1846263"/>
          <p14:tracePt t="22865" x="9339263" y="1876425"/>
          <p14:tracePt t="22873" x="9339263" y="1906588"/>
          <p14:tracePt t="22881" x="9353550" y="1935163"/>
          <p14:tracePt t="22889" x="9353550" y="1965325"/>
          <p14:tracePt t="22897" x="9353550" y="2011363"/>
          <p14:tracePt t="22905" x="9369425" y="2041525"/>
          <p14:tracePt t="22913" x="9369425" y="2071688"/>
          <p14:tracePt t="22921" x="9369425" y="2116138"/>
          <p14:tracePt t="22929" x="9383713" y="2146300"/>
          <p14:tracePt t="22938" x="9383713" y="2176463"/>
          <p14:tracePt t="22946" x="9383713" y="2206625"/>
          <p14:tracePt t="22954" x="9383713" y="2235200"/>
          <p14:tracePt t="22963" x="9383713" y="2265363"/>
          <p14:tracePt t="22970" x="9399588" y="2295525"/>
          <p14:tracePt t="22977" x="9399588" y="2325688"/>
          <p14:tracePt t="22986" x="9399588" y="2355850"/>
          <p14:tracePt t="22994" x="9399588" y="2371725"/>
          <p14:tracePt t="23002" x="9399588" y="2400300"/>
          <p14:tracePt t="23010" x="9399588" y="2416175"/>
          <p14:tracePt t="23018" x="9399588" y="2430463"/>
          <p14:tracePt t="23026" x="9399588" y="2460625"/>
          <p14:tracePt t="23042" x="9399588" y="2476500"/>
          <p14:tracePt t="23051" x="9399588" y="2490788"/>
          <p14:tracePt t="23058" x="9413875" y="2506663"/>
          <p14:tracePt t="23084" x="9413875" y="2520950"/>
          <p14:tracePt t="24303" x="9413875" y="2536825"/>
          <p14:tracePt t="24311" x="9413875" y="2551113"/>
          <p14:tracePt t="24318" x="9413875" y="2595563"/>
          <p14:tracePt t="24326" x="9429750" y="2641600"/>
          <p14:tracePt t="24334" x="9429750" y="2655888"/>
          <p14:tracePt t="24342" x="9429750" y="2730500"/>
          <p14:tracePt t="24350" x="9444038" y="2746375"/>
          <p14:tracePt t="24358" x="9459913" y="2790825"/>
          <p14:tracePt t="24366" x="9459913" y="2820988"/>
          <p14:tracePt t="24374" x="9474200" y="2867025"/>
          <p14:tracePt t="24383" x="9490075" y="2895600"/>
          <p14:tracePt t="24391" x="9490075" y="2925763"/>
          <p14:tracePt t="24399" x="9504363" y="2955925"/>
          <p14:tracePt t="24407" x="9504363" y="2971800"/>
          <p14:tracePt t="24415" x="9518650" y="3001963"/>
          <p14:tracePt t="24423" x="9518650" y="3016250"/>
          <p14:tracePt t="24431" x="9518650" y="3030538"/>
          <p14:tracePt t="24439" x="9534525" y="3046413"/>
          <p14:tracePt t="24447" x="9534525" y="3060700"/>
          <p14:tracePt t="24455" x="9534525" y="3076575"/>
          <p14:tracePt t="24464" x="9548813" y="3090863"/>
          <p14:tracePt t="24471" x="9548813" y="3106738"/>
          <p14:tracePt t="24480" x="9548813" y="3121025"/>
          <p14:tracePt t="24487" x="9564688" y="3136900"/>
          <p14:tracePt t="24497" x="9564688" y="3151188"/>
          <p14:tracePt t="24503" x="9564688" y="3167063"/>
          <p14:tracePt t="24514" x="9578975" y="3181350"/>
          <p14:tracePt t="24521" x="9578975" y="3211513"/>
          <p14:tracePt t="24529" x="9594850" y="3225800"/>
          <p14:tracePt t="24536" x="9594850" y="3255963"/>
          <p14:tracePt t="24546" x="9609138" y="3271838"/>
          <p14:tracePt t="24552" x="9609138" y="3302000"/>
          <p14:tracePt t="24562" x="9625013" y="3316288"/>
          <p14:tracePt t="24568" x="9625013" y="3346450"/>
          <p14:tracePt t="24580" x="9625013" y="3360738"/>
          <p14:tracePt t="24585" x="9639300" y="3390900"/>
          <p14:tracePt t="24596" x="9639300" y="3406775"/>
          <p14:tracePt t="24601" x="9655175" y="3436938"/>
          <p14:tracePt t="24613" x="9669463" y="3467100"/>
          <p14:tracePt t="24617" x="9669463" y="3481388"/>
          <p14:tracePt t="24629" x="9669463" y="3497263"/>
          <p14:tracePt t="24632" x="9683750" y="3525838"/>
          <p14:tracePt t="24646" x="9683750" y="3541713"/>
          <p14:tracePt t="24649" x="9699625" y="3556000"/>
          <p14:tracePt t="24663" x="9699625" y="3571875"/>
          <p14:tracePt t="24680" x="9699625" y="3586163"/>
          <p14:tracePt t="24684" x="9713913" y="3586163"/>
          <p14:tracePt t="24696" x="9713913" y="3602038"/>
          <p14:tracePt t="24713" x="9713913" y="3616325"/>
          <p14:tracePt t="24718" x="9713913" y="3632200"/>
          <p14:tracePt t="24729" x="9729788" y="3632200"/>
          <p14:tracePt t="24730" x="9729788" y="3646488"/>
          <p14:tracePt t="24737" x="9729788" y="3662363"/>
          <p14:tracePt t="24746" x="9729788" y="3676650"/>
          <p14:tracePt t="24763" x="9729788" y="3690938"/>
          <p14:tracePt t="24780" x="9729788" y="3706813"/>
          <p14:tracePt t="24793" x="9744075" y="3721100"/>
          <p14:tracePt t="24810" x="9744075" y="3736975"/>
          <p14:tracePt t="24827" x="9744075" y="3751263"/>
          <p14:tracePt t="24835" x="9744075" y="3767138"/>
          <p14:tracePt t="24851" x="9744075" y="3781425"/>
          <p14:tracePt t="24858" x="9759950" y="3797300"/>
          <p14:tracePt t="24867" x="9759950" y="3811588"/>
          <p14:tracePt t="24875" x="9759950" y="3827463"/>
          <p14:tracePt t="24883" x="9759950" y="3841750"/>
          <p14:tracePt t="24891" x="9759950" y="3856038"/>
          <p14:tracePt t="24899" x="9759950" y="3871913"/>
          <p14:tracePt t="24907" x="9759950" y="3886200"/>
          <p14:tracePt t="24915" x="9759950" y="3902075"/>
          <p14:tracePt t="24923" x="9759950" y="3916363"/>
          <p14:tracePt t="24940" x="9759950" y="3932238"/>
          <p14:tracePt t="24948" x="9759950" y="3946525"/>
          <p14:tracePt t="24955" x="9759950" y="3962400"/>
          <p14:tracePt t="24964" x="9759950" y="3976688"/>
          <p14:tracePt t="24988" x="9759950" y="3990975"/>
          <p14:tracePt t="26894" x="9759950" y="3976688"/>
          <p14:tracePt t="26901" x="9759950" y="3946525"/>
          <p14:tracePt t="26909" x="9759950" y="3916363"/>
          <p14:tracePt t="26918" x="9759950" y="3886200"/>
          <p14:tracePt t="26926" x="9744075" y="3841750"/>
          <p14:tracePt t="26933" x="9729788" y="3811588"/>
          <p14:tracePt t="26941" x="9729788" y="3781425"/>
          <p14:tracePt t="26949" x="9713913" y="3751263"/>
          <p14:tracePt t="26957" x="9699625" y="3690938"/>
          <p14:tracePt t="26965" x="9683750" y="3676650"/>
          <p14:tracePt t="26974" x="9683750" y="3646488"/>
          <p14:tracePt t="26981" x="9655175" y="3602038"/>
          <p14:tracePt t="26990" x="9639300" y="3571875"/>
          <p14:tracePt t="26997" x="9639300" y="3556000"/>
          <p14:tracePt t="27006" x="9609138" y="3525838"/>
          <p14:tracePt t="27013" x="9594850" y="3511550"/>
          <p14:tracePt t="27022" x="9578975" y="3497263"/>
          <p14:tracePt t="27030" x="9564688" y="3481388"/>
          <p14:tracePt t="27038" x="9548813" y="3451225"/>
          <p14:tracePt t="27046" x="9534525" y="3436938"/>
          <p14:tracePt t="27054" x="9518650" y="3436938"/>
          <p14:tracePt t="27064" x="9504363" y="3421063"/>
          <p14:tracePt t="27071" x="9490075" y="3406775"/>
          <p14:tracePt t="27079" x="9490075" y="3390900"/>
          <p14:tracePt t="27086" x="9474200" y="3390900"/>
          <p14:tracePt t="27096" x="9459913" y="3376613"/>
          <p14:tracePt t="27111" x="9444038" y="3376613"/>
          <p14:tracePt t="27120" x="9429750" y="3360738"/>
          <p14:tracePt t="27127" x="9413875" y="3360738"/>
          <p14:tracePt t="27135" x="9413875" y="3346450"/>
          <p14:tracePt t="27143" x="9399588" y="3346450"/>
          <p14:tracePt t="27159" x="9383713" y="3346450"/>
          <p14:tracePt t="27168" x="9369425" y="3332163"/>
          <p14:tracePt t="27184" x="9353550" y="3332163"/>
          <p14:tracePt t="27191" x="9339263" y="3332163"/>
          <p14:tracePt t="27200" x="9339263" y="3316288"/>
          <p14:tracePt t="27207" x="9323388" y="3316288"/>
          <p14:tracePt t="27224" x="9309100" y="3316288"/>
          <p14:tracePt t="27240" x="9294813" y="3316288"/>
          <p14:tracePt t="27256" x="9278938" y="3316288"/>
          <p14:tracePt t="27281" x="9264650" y="3316288"/>
          <p14:tracePt t="27305" x="9248775" y="3316288"/>
          <p14:tracePt t="27330" x="9234488" y="3332163"/>
          <p14:tracePt t="27345" x="9218613" y="3332163"/>
          <p14:tracePt t="27361" x="9218613" y="3346450"/>
          <p14:tracePt t="27369" x="9204325" y="3346450"/>
          <p14:tracePt t="27385" x="9204325" y="3360738"/>
          <p14:tracePt t="27394" x="9188450" y="3360738"/>
          <p14:tracePt t="27418" x="9188450" y="3376613"/>
          <p14:tracePt t="27436" x="9174163" y="3376613"/>
          <p14:tracePt t="27459" x="9174163" y="3390900"/>
          <p14:tracePt t="27507" x="9174163" y="3406775"/>
          <p14:tracePt t="27515" x="9174163" y="3421063"/>
          <p14:tracePt t="27531" x="9174163" y="3436938"/>
          <p14:tracePt t="27539" x="9174163" y="3451225"/>
          <p14:tracePt t="27547" x="9174163" y="3467100"/>
          <p14:tracePt t="27563" x="9174163" y="3481388"/>
          <p14:tracePt t="27571" x="9174163" y="3497263"/>
          <p14:tracePt t="27579" x="9174163" y="3511550"/>
          <p14:tracePt t="27596" x="9174163" y="3525838"/>
          <p14:tracePt t="27603" x="9174163" y="3541713"/>
          <p14:tracePt t="27620" x="9174163" y="3556000"/>
          <p14:tracePt t="27636" x="9174163" y="3571875"/>
          <p14:tracePt t="27644" x="9174163" y="3586163"/>
          <p14:tracePt t="27660" x="9174163" y="3602038"/>
          <p14:tracePt t="27669" x="9174163" y="3616325"/>
          <p14:tracePt t="27686" x="9174163" y="3632200"/>
          <p14:tracePt t="27692" x="9174163" y="3646488"/>
          <p14:tracePt t="27700" x="9188450" y="3662363"/>
          <p14:tracePt t="27716" x="9188450" y="3676650"/>
          <p14:tracePt t="27733" x="9188450" y="3690938"/>
          <p14:tracePt t="27741" x="9204325" y="3690938"/>
          <p14:tracePt t="27757" x="9204325" y="3706813"/>
          <p14:tracePt t="28307" x="9188450" y="3690938"/>
          <p14:tracePt t="28314" x="9174163" y="3676650"/>
          <p14:tracePt t="28322" x="9158288" y="3646488"/>
          <p14:tracePt t="28330" x="9144000" y="3632200"/>
          <p14:tracePt t="28338" x="9129713" y="3602038"/>
          <p14:tracePt t="28345" x="9113838" y="3586163"/>
          <p14:tracePt t="28354" x="9083675" y="3571875"/>
          <p14:tracePt t="28362" x="9053513" y="3556000"/>
          <p14:tracePt t="28370" x="9009063" y="3511550"/>
          <p14:tracePt t="28378" x="8993188" y="3511550"/>
          <p14:tracePt t="28386" x="8964613" y="3497263"/>
          <p14:tracePt t="28394" x="8934450" y="3481388"/>
          <p14:tracePt t="28403" x="8904288" y="3467100"/>
          <p14:tracePt t="28411" x="8874125" y="3467100"/>
          <p14:tracePt t="28419" x="8843963" y="3451225"/>
          <p14:tracePt t="28427" x="8828088" y="3451225"/>
          <p14:tracePt t="28437" x="8813800" y="3451225"/>
          <p14:tracePt t="28443" x="8783638" y="3451225"/>
          <p14:tracePt t="28453" x="8769350" y="3436938"/>
          <p14:tracePt t="28459" x="8753475" y="3436938"/>
          <p14:tracePt t="28469" x="8723313" y="3436938"/>
          <p14:tracePt t="28475" x="8709025" y="3436938"/>
          <p14:tracePt t="28485" x="8693150" y="3436938"/>
          <p14:tracePt t="28492" x="8678863" y="3436938"/>
          <p14:tracePt t="28502" x="8662988" y="3436938"/>
          <p14:tracePt t="28508" x="8648700" y="3436938"/>
          <p14:tracePt t="28519" x="8618538" y="3436938"/>
          <p14:tracePt t="28524" x="8604250" y="3436938"/>
          <p14:tracePt t="28536" x="8588375" y="3436938"/>
          <p14:tracePt t="28542" x="8574088" y="3451225"/>
          <p14:tracePt t="28552" x="8558213" y="3451225"/>
          <p14:tracePt t="28556" x="8528050" y="3451225"/>
          <p14:tracePt t="28568" x="8513763" y="3467100"/>
          <p14:tracePt t="28573" x="8497888" y="3467100"/>
          <p14:tracePt t="28586" x="8483600" y="3481388"/>
          <p14:tracePt t="28591" x="8467725" y="3497263"/>
          <p14:tracePt t="28602" x="8453438" y="3497263"/>
          <p14:tracePt t="28607" x="8437563" y="3511550"/>
          <p14:tracePt t="28622" x="8423275" y="3525838"/>
          <p14:tracePt t="28636" x="8408988" y="3541713"/>
          <p14:tracePt t="28653" x="8393113" y="3556000"/>
          <p14:tracePt t="28654" x="8378825" y="3571875"/>
          <p14:tracePt t="28661" x="8362950" y="3586163"/>
          <p14:tracePt t="28669" x="8362950" y="3602038"/>
          <p14:tracePt t="28677" x="8348663" y="3602038"/>
          <p14:tracePt t="28685" x="8332788" y="3616325"/>
          <p14:tracePt t="28693" x="8332788" y="3632200"/>
          <p14:tracePt t="28702" x="8318500" y="3646488"/>
          <p14:tracePt t="28710" x="8302625" y="3646488"/>
          <p14:tracePt t="28718" x="8288338" y="3662363"/>
          <p14:tracePt t="28734" x="8272463" y="3676650"/>
          <p14:tracePt t="28749" x="8258175" y="3690938"/>
          <p14:tracePt t="28773" x="8243888" y="3706813"/>
          <p14:tracePt t="28781" x="8228013" y="3706813"/>
          <p14:tracePt t="28798" x="8228013" y="3721100"/>
          <p14:tracePt t="28806" x="8213725" y="3721100"/>
          <p14:tracePt t="28823" x="8197850" y="3736975"/>
          <p14:tracePt t="28830" x="8183563" y="3751263"/>
          <p14:tracePt t="28846" x="8167688" y="3767138"/>
          <p14:tracePt t="28863" x="8153400" y="3781425"/>
          <p14:tracePt t="28879" x="8137525" y="3797300"/>
          <p14:tracePt t="28887" x="8137525" y="3811588"/>
          <p14:tracePt t="28895" x="8123238" y="3811588"/>
          <p14:tracePt t="28903" x="8123238" y="3827463"/>
          <p14:tracePt t="28911" x="8107363" y="3827463"/>
          <p14:tracePt t="28919" x="8107363" y="3841750"/>
          <p14:tracePt t="28935" x="8107363" y="3856038"/>
          <p14:tracePt t="28943" x="8093075" y="3871913"/>
          <p14:tracePt t="28959" x="8093075" y="3886200"/>
          <p14:tracePt t="28969" x="8093075" y="3902075"/>
          <p14:tracePt t="28977" x="8077200" y="3902075"/>
          <p14:tracePt t="28983" x="8077200" y="3916363"/>
          <p14:tracePt t="29000" x="8077200" y="3932238"/>
          <p14:tracePt t="29016" x="8077200" y="3946525"/>
          <p14:tracePt t="29024" x="8077200" y="3962400"/>
          <p14:tracePt t="29032" x="8077200" y="3976688"/>
          <p14:tracePt t="29040" x="8077200" y="3990975"/>
          <p14:tracePt t="29056" x="8077200" y="4006850"/>
          <p14:tracePt t="29064" x="8077200" y="4021138"/>
          <p14:tracePt t="29073" x="8077200" y="4037013"/>
          <p14:tracePt t="29080" x="8077200" y="4051300"/>
          <p14:tracePt t="29088" x="8077200" y="4067175"/>
          <p14:tracePt t="29105" x="8077200" y="4081463"/>
          <p14:tracePt t="29121" x="8077200" y="4097338"/>
          <p14:tracePt t="29138" x="8077200" y="4111625"/>
          <p14:tracePt t="29647" x="8077200" y="4081463"/>
          <p14:tracePt t="29654" x="8062913" y="4051300"/>
          <p14:tracePt t="29662" x="8048625" y="4006850"/>
          <p14:tracePt t="29670" x="8032750" y="3976688"/>
          <p14:tracePt t="29677" x="8018463" y="3946525"/>
          <p14:tracePt t="29687" x="7988300" y="3902075"/>
          <p14:tracePt t="29693" x="7942263" y="3841750"/>
          <p14:tracePt t="29703" x="7927975" y="3827463"/>
          <p14:tracePt t="29710" x="7912100" y="3797300"/>
          <p14:tracePt t="29718" x="7883525" y="3767138"/>
          <p14:tracePt t="29726" x="7853363" y="3736975"/>
          <p14:tracePt t="29735" x="7837488" y="3706813"/>
          <p14:tracePt t="29742" x="7807325" y="3690938"/>
          <p14:tracePt t="29750" x="7777163" y="3662363"/>
          <p14:tracePt t="29758" x="7762875" y="3632200"/>
          <p14:tracePt t="29766" x="7732713" y="3616325"/>
          <p14:tracePt t="29775" x="7716838" y="3586163"/>
          <p14:tracePt t="29782" x="7688263" y="3571875"/>
          <p14:tracePt t="29790" x="7672388" y="3541713"/>
          <p14:tracePt t="29798" x="7642225" y="3525838"/>
          <p14:tracePt t="29806" x="7627938" y="3511550"/>
          <p14:tracePt t="29814" x="7597775" y="3497263"/>
          <p14:tracePt t="29823" x="7581900" y="3481388"/>
          <p14:tracePt t="29831" x="7551738" y="3467100"/>
          <p14:tracePt t="29839" x="7537450" y="3451225"/>
          <p14:tracePt t="29847" x="7523163" y="3436938"/>
          <p14:tracePt t="29856" x="7493000" y="3436938"/>
          <p14:tracePt t="29863" x="7477125" y="3421063"/>
          <p14:tracePt t="29872" x="7462838" y="3421063"/>
          <p14:tracePt t="29879" x="7446963" y="3406775"/>
          <p14:tracePt t="29887" x="7432675" y="3406775"/>
          <p14:tracePt t="29904" x="7416800" y="3406775"/>
          <p14:tracePt t="29912" x="7402513" y="3406775"/>
          <p14:tracePt t="29920" x="7386638" y="3406775"/>
          <p14:tracePt t="29936" x="7372350" y="3406775"/>
          <p14:tracePt t="29944" x="7356475" y="3406775"/>
          <p14:tracePt t="29961" x="7342188" y="3406775"/>
          <p14:tracePt t="29969" x="7327900" y="3406775"/>
          <p14:tracePt t="29976" x="7312025" y="3406775"/>
          <p14:tracePt t="29993" x="7297738" y="3406775"/>
          <p14:tracePt t="30002" x="7281863" y="3406775"/>
          <p14:tracePt t="30009" x="7267575" y="3421063"/>
          <p14:tracePt t="30017" x="7251700" y="3421063"/>
          <p14:tracePt t="30025" x="7237413" y="3421063"/>
          <p14:tracePt t="30033" x="7221538" y="3436938"/>
          <p14:tracePt t="30041" x="7207250" y="3436938"/>
          <p14:tracePt t="30049" x="7191375" y="3436938"/>
          <p14:tracePt t="30057" x="7191375" y="3451225"/>
          <p14:tracePt t="30065" x="7177088" y="3451225"/>
          <p14:tracePt t="30073" x="7177088" y="3467100"/>
          <p14:tracePt t="30081" x="7162800" y="3467100"/>
          <p14:tracePt t="30097" x="7162800" y="3481388"/>
          <p14:tracePt t="30106" x="7146925" y="3481388"/>
          <p14:tracePt t="30113" x="7146925" y="3497263"/>
          <p14:tracePt t="30122" x="7146925" y="3511550"/>
          <p14:tracePt t="30130" x="7132638" y="3511550"/>
          <p14:tracePt t="30138" x="7132638" y="3525838"/>
          <p14:tracePt t="30146" x="7132638" y="3541713"/>
          <p14:tracePt t="30154" x="7116763" y="3556000"/>
          <p14:tracePt t="30162" x="7116763" y="3571875"/>
          <p14:tracePt t="30170" x="7116763" y="3602038"/>
          <p14:tracePt t="30178" x="7116763" y="3616325"/>
          <p14:tracePt t="30186" x="7116763" y="3646488"/>
          <p14:tracePt t="30194" x="7116763" y="3662363"/>
          <p14:tracePt t="30202" x="7116763" y="3676650"/>
          <p14:tracePt t="30210" x="7116763" y="3706813"/>
          <p14:tracePt t="30219" x="7116763" y="3721100"/>
          <p14:tracePt t="30226" x="7116763" y="3736975"/>
          <p14:tracePt t="30236" x="7116763" y="3751263"/>
          <p14:tracePt t="30242" x="7116763" y="3767138"/>
          <p14:tracePt t="30252" x="7116763" y="3781425"/>
          <p14:tracePt t="30259" x="7116763" y="3797300"/>
          <p14:tracePt t="30268" x="7116763" y="3811588"/>
          <p14:tracePt t="30275" x="7116763" y="3827463"/>
          <p14:tracePt t="30301" x="7116763" y="3841750"/>
          <p14:tracePt t="30978" x="7116763" y="3811588"/>
          <p14:tracePt t="30987" x="7102475" y="3767138"/>
          <p14:tracePt t="30993" x="7072313" y="3721100"/>
          <p14:tracePt t="31003" x="7042150" y="3676650"/>
          <p14:tracePt t="31009" x="7011988" y="3646488"/>
          <p14:tracePt t="31019" x="6967538" y="3602038"/>
          <p14:tracePt t="31025" x="6937375" y="3556000"/>
          <p14:tracePt t="31035" x="6891338" y="3525838"/>
          <p14:tracePt t="31041" x="6831013" y="3511550"/>
          <p14:tracePt t="31049" x="6786563" y="3497263"/>
          <p14:tracePt t="31058" x="6772275" y="3481388"/>
          <p14:tracePt t="31066" x="6726238" y="3481388"/>
          <p14:tracePt t="31074" x="6681788" y="3481388"/>
          <p14:tracePt t="31082" x="6651625" y="3481388"/>
          <p14:tracePt t="31090" x="6607175" y="3481388"/>
          <p14:tracePt t="31098" x="6577013" y="3481388"/>
          <p14:tracePt t="31106" x="6546850" y="3481388"/>
          <p14:tracePt t="31115" x="6516688" y="3481388"/>
          <p14:tracePt t="31122" x="6500813" y="3481388"/>
          <p14:tracePt t="31131" x="6470650" y="3497263"/>
          <p14:tracePt t="31139" x="6456363" y="3511550"/>
          <p14:tracePt t="31147" x="6426200" y="3525838"/>
          <p14:tracePt t="31155" x="6381750" y="3556000"/>
          <p14:tracePt t="31162" x="6365875" y="3556000"/>
          <p14:tracePt t="31170" x="6335713" y="3586163"/>
          <p14:tracePt t="31179" x="6305550" y="3616325"/>
          <p14:tracePt t="31186" x="6291263" y="3632200"/>
          <p14:tracePt t="31195" x="6275388" y="3646488"/>
          <p14:tracePt t="31203" x="6246813" y="3676650"/>
          <p14:tracePt t="31211" x="6230938" y="3690938"/>
          <p14:tracePt t="31219" x="6200775" y="3721100"/>
          <p14:tracePt t="31227" x="6186488" y="3736975"/>
          <p14:tracePt t="31235" x="6170613" y="3751263"/>
          <p14:tracePt t="31243" x="6170613" y="3767138"/>
          <p14:tracePt t="31252" x="6156325" y="3781425"/>
          <p14:tracePt t="31260" x="6156325" y="3797300"/>
          <p14:tracePt t="31269" x="6140450" y="3811588"/>
          <p14:tracePt t="31286" x="6140450" y="3827463"/>
          <p14:tracePt t="31300" x="6126163" y="3841750"/>
          <p14:tracePt t="31316" x="6126163" y="3856038"/>
          <p14:tracePt t="31333" x="6126163" y="3871913"/>
          <p14:tracePt t="31341" x="6126163" y="3902075"/>
          <p14:tracePt t="31349" x="6110288" y="3916363"/>
          <p14:tracePt t="31357" x="6110288" y="3932238"/>
          <p14:tracePt t="31364" x="6110288" y="3962400"/>
          <p14:tracePt t="31373" x="6110288" y="3990975"/>
          <p14:tracePt t="31381" x="6110288" y="4006850"/>
          <p14:tracePt t="31389" x="6110288" y="4037013"/>
          <p14:tracePt t="31397" x="6110288" y="4051300"/>
          <p14:tracePt t="31405" x="6096000" y="4067175"/>
          <p14:tracePt t="31413" x="6096000" y="4081463"/>
          <p14:tracePt t="31421" x="6096000" y="4097338"/>
          <p14:tracePt t="31438" x="6096000" y="4111625"/>
          <p14:tracePt t="31454" x="6096000" y="4127500"/>
          <p14:tracePt t="31470" x="6096000" y="4141788"/>
          <p14:tracePt t="31495" x="6096000" y="4156075"/>
          <p14:tracePt t="31535" x="6110288" y="4156075"/>
          <p14:tracePt t="32730" x="6110288" y="4171950"/>
          <p14:tracePt t="32745" x="6110288" y="4186238"/>
          <p14:tracePt t="32778" x="6110288" y="4202113"/>
          <p14:tracePt t="32899" x="6110288" y="4216400"/>
          <p14:tracePt t="32907" x="6096000" y="4232275"/>
          <p14:tracePt t="32915" x="6096000" y="4246563"/>
          <p14:tracePt t="32931" x="6081713" y="4276725"/>
          <p14:tracePt t="32940" x="6081713" y="4292600"/>
          <p14:tracePt t="32947" x="6081713" y="4321175"/>
          <p14:tracePt t="32956" x="6081713" y="4337050"/>
          <p14:tracePt t="32963" x="6065838" y="4351338"/>
          <p14:tracePt t="32971" x="6065838" y="4381500"/>
          <p14:tracePt t="32979" x="6065838" y="4397375"/>
          <p14:tracePt t="32987" x="6065838" y="4427538"/>
          <p14:tracePt t="32996" x="6065838" y="4457700"/>
          <p14:tracePt t="33003" x="6065838" y="4486275"/>
          <p14:tracePt t="33011" x="6065838" y="4502150"/>
          <p14:tracePt t="33019" x="6065838" y="4532313"/>
          <p14:tracePt t="33027" x="6065838" y="4562475"/>
          <p14:tracePt t="33035" x="6065838" y="4576763"/>
          <p14:tracePt t="33044" x="6065838" y="4606925"/>
          <p14:tracePt t="33051" x="6065838" y="4637088"/>
          <p14:tracePt t="33060" x="6065838" y="4651375"/>
          <p14:tracePt t="33067" x="6065838" y="4681538"/>
          <p14:tracePt t="33076" x="6065838" y="4711700"/>
          <p14:tracePt t="33084" x="6065838" y="4727575"/>
          <p14:tracePt t="33092" x="6065838" y="4757738"/>
          <p14:tracePt t="33100" x="6065838" y="4786313"/>
          <p14:tracePt t="33108" x="6065838" y="4816475"/>
          <p14:tracePt t="33116" x="6065838" y="4832350"/>
          <p14:tracePt t="33124" x="6065838" y="4862513"/>
          <p14:tracePt t="33132" x="6065838" y="4892675"/>
          <p14:tracePt t="33141" x="6065838" y="4922838"/>
          <p14:tracePt t="33148" x="6065838" y="4951413"/>
          <p14:tracePt t="33157" x="6065838" y="4981575"/>
          <p14:tracePt t="33164" x="6065838" y="4997450"/>
          <p14:tracePt t="33174" x="6065838" y="5027613"/>
          <p14:tracePt t="33181" x="6065838" y="5057775"/>
          <p14:tracePt t="33190" x="6065838" y="5072063"/>
          <p14:tracePt t="33197" x="6065838" y="5087938"/>
          <p14:tracePt t="33207" x="6065838" y="5102225"/>
          <p14:tracePt t="33213" x="6065838" y="5116513"/>
          <p14:tracePt t="33224" x="6065838" y="5132388"/>
          <p14:tracePt t="33238" x="6065838" y="5146675"/>
          <p14:tracePt t="33246" x="6065838" y="5162550"/>
          <p14:tracePt t="33253" x="6081713" y="5162550"/>
          <p14:tracePt t="33262" x="6081713" y="5176838"/>
          <p14:tracePt t="33278" x="6081713" y="5192713"/>
          <p14:tracePt t="33286" x="6096000" y="5192713"/>
          <p14:tracePt t="37259" x="6110288" y="5192713"/>
          <p14:tracePt t="37267" x="6126163" y="5192713"/>
          <p14:tracePt t="37274" x="6140450" y="5176838"/>
          <p14:tracePt t="37282" x="6170613" y="5162550"/>
          <p14:tracePt t="37299" x="6200775" y="5146675"/>
          <p14:tracePt t="37307" x="6230938" y="5146675"/>
          <p14:tracePt t="37315" x="6261100" y="5132388"/>
          <p14:tracePt t="37323" x="6275388" y="5116513"/>
          <p14:tracePt t="37330" x="6305550" y="5116513"/>
          <p14:tracePt t="37339" x="6335713" y="5116513"/>
          <p14:tracePt t="37347" x="6351588" y="5102225"/>
          <p14:tracePt t="37355" x="6365875" y="5102225"/>
          <p14:tracePt t="37363" x="6381750" y="5102225"/>
          <p14:tracePt t="37371" x="6396038" y="5102225"/>
          <p14:tracePt t="37379" x="6411913" y="5102225"/>
          <p14:tracePt t="37387" x="6426200" y="5102225"/>
          <p14:tracePt t="37395" x="6442075" y="5102225"/>
          <p14:tracePt t="37404" x="6456363" y="5116513"/>
          <p14:tracePt t="37411" x="6470650" y="5116513"/>
          <p14:tracePt t="37420" x="6486525" y="5132388"/>
          <p14:tracePt t="37427" x="6516688" y="5132388"/>
          <p14:tracePt t="37435" x="6530975" y="5146675"/>
          <p14:tracePt t="37453" x="6546850" y="5162550"/>
          <p14:tracePt t="37460" x="6561138" y="5176838"/>
          <p14:tracePt t="37468" x="6577013" y="5176838"/>
          <p14:tracePt t="37476" x="6591300" y="5192713"/>
          <p14:tracePt t="37484" x="6607175" y="5207000"/>
          <p14:tracePt t="37492" x="6621463" y="5207000"/>
          <p14:tracePt t="37500" x="6635750" y="5222875"/>
          <p14:tracePt t="37509" x="6651625" y="5237163"/>
          <p14:tracePt t="37516" x="6651625" y="5253038"/>
          <p14:tracePt t="37525" x="6665913" y="5267325"/>
          <p14:tracePt t="37533" x="6681788" y="5267325"/>
          <p14:tracePt t="37540" x="6681788" y="5281613"/>
          <p14:tracePt t="37548" x="6681788" y="5297488"/>
          <p14:tracePt t="37565" x="6696075" y="5297488"/>
          <p14:tracePt t="37573" x="6696075" y="5311775"/>
          <p14:tracePt t="38195" x="6696075" y="5297488"/>
          <p14:tracePt t="38204" x="6696075" y="5281613"/>
          <p14:tracePt t="38211" x="6696075" y="5267325"/>
          <p14:tracePt t="38219" x="6696075" y="5253038"/>
          <p14:tracePt t="38227" x="6711950" y="5222875"/>
          <p14:tracePt t="38235" x="6711950" y="5207000"/>
          <p14:tracePt t="38242" x="6711950" y="5192713"/>
          <p14:tracePt t="38251" x="6726238" y="5176838"/>
          <p14:tracePt t="38259" x="6726238" y="5162550"/>
          <p14:tracePt t="38276" x="6742113" y="5146675"/>
          <p14:tracePt t="38284" x="6742113" y="5132388"/>
          <p14:tracePt t="38300" x="6756400" y="5116513"/>
          <p14:tracePt t="38309" x="6756400" y="5102225"/>
          <p14:tracePt t="38316" x="6772275" y="5102225"/>
          <p14:tracePt t="38323" x="6772275" y="5087938"/>
          <p14:tracePt t="38340" x="6786563" y="5072063"/>
          <p14:tracePt t="38348" x="6786563" y="5057775"/>
          <p14:tracePt t="38355" x="6802438" y="5057775"/>
          <p14:tracePt t="38364" x="6802438" y="5041900"/>
          <p14:tracePt t="38380" x="6816725" y="5041900"/>
          <p14:tracePt t="38397" x="6816725" y="5027613"/>
          <p14:tracePt t="38405" x="6831013" y="5027613"/>
          <p14:tracePt t="38421" x="6846888" y="5027613"/>
          <p14:tracePt t="38437" x="6861175" y="5027613"/>
          <p14:tracePt t="38446" x="6877050" y="5027613"/>
          <p14:tracePt t="38461" x="6891338" y="5027613"/>
          <p14:tracePt t="38469" x="6907213" y="5027613"/>
          <p14:tracePt t="38477" x="6921500" y="5027613"/>
          <p14:tracePt t="38485" x="6937375" y="5027613"/>
          <p14:tracePt t="38493" x="6951663" y="5041900"/>
          <p14:tracePt t="38501" x="6967538" y="5057775"/>
          <p14:tracePt t="38509" x="6981825" y="5072063"/>
          <p14:tracePt t="38517" x="6996113" y="5087938"/>
          <p14:tracePt t="38526" x="7011988" y="5102225"/>
          <p14:tracePt t="38533" x="7026275" y="5116513"/>
          <p14:tracePt t="38542" x="7042150" y="5162550"/>
          <p14:tracePt t="38549" x="7056438" y="5176838"/>
          <p14:tracePt t="38557" x="7072313" y="5192713"/>
          <p14:tracePt t="38566" x="7102475" y="5253038"/>
          <p14:tracePt t="38574" x="7116763" y="5267325"/>
          <p14:tracePt t="38582" x="7132638" y="5327650"/>
          <p14:tracePt t="38590" x="7146925" y="5341938"/>
          <p14:tracePt t="38598" x="7162800" y="5372100"/>
          <p14:tracePt t="38606" x="7177088" y="5402263"/>
          <p14:tracePt t="38614" x="7207250" y="5462588"/>
          <p14:tracePt t="38622" x="7221538" y="5476875"/>
          <p14:tracePt t="38630" x="7237413" y="5507038"/>
          <p14:tracePt t="38638" x="7251700" y="5537200"/>
          <p14:tracePt t="38646" x="7267575" y="5567363"/>
          <p14:tracePt t="38654" x="7281863" y="5597525"/>
          <p14:tracePt t="38663" x="7297738" y="5611813"/>
          <p14:tracePt t="38671" x="7312025" y="5641975"/>
          <p14:tracePt t="38679" x="7327900" y="5657850"/>
          <p14:tracePt t="38687" x="7342188" y="5688013"/>
          <p14:tracePt t="38695" x="7356475" y="5702300"/>
          <p14:tracePt t="38703" x="7356475" y="5718175"/>
          <p14:tracePt t="38720" x="7372350" y="5732463"/>
          <p14:tracePt t="38736" x="7372350" y="5746750"/>
          <p14:tracePt t="38743" x="7386638" y="5746750"/>
          <p14:tracePt t="39326" x="7386638" y="5732463"/>
          <p14:tracePt t="39334" x="7386638" y="5702300"/>
          <p14:tracePt t="39343" x="7372350" y="5672138"/>
          <p14:tracePt t="39349" x="7372350" y="5657850"/>
          <p14:tracePt t="39357" x="7372350" y="5627688"/>
          <p14:tracePt t="39365" x="7372350" y="5611813"/>
          <p14:tracePt t="39373" x="7372350" y="5581650"/>
          <p14:tracePt t="39381" x="7372350" y="5567363"/>
          <p14:tracePt t="39389" x="7372350" y="5507038"/>
          <p14:tracePt t="39397" x="7372350" y="5462588"/>
          <p14:tracePt t="39405" x="7372350" y="5418138"/>
          <p14:tracePt t="39414" x="7372350" y="5402263"/>
          <p14:tracePt t="39421" x="7402513" y="5341938"/>
          <p14:tracePt t="39430" x="7416800" y="5327650"/>
          <p14:tracePt t="39438" x="7416800" y="5297488"/>
          <p14:tracePt t="39446" x="7432675" y="5267325"/>
          <p14:tracePt t="39454" x="7462838" y="5237163"/>
          <p14:tracePt t="39462" x="7462838" y="5207000"/>
          <p14:tracePt t="39470" x="7477125" y="5176838"/>
          <p14:tracePt t="39478" x="7493000" y="5162550"/>
          <p14:tracePt t="39485" x="7507288" y="5146675"/>
          <p14:tracePt t="39494" x="7507288" y="5116513"/>
          <p14:tracePt t="39502" x="7537450" y="5102225"/>
          <p14:tracePt t="39510" x="7537450" y="5072063"/>
          <p14:tracePt t="39518" x="7551738" y="5057775"/>
          <p14:tracePt t="39526" x="7567613" y="5027613"/>
          <p14:tracePt t="39534" x="7581900" y="5011738"/>
          <p14:tracePt t="39543" x="7597775" y="4997450"/>
          <p14:tracePt t="39551" x="7612063" y="4981575"/>
          <p14:tracePt t="39560" x="7627938" y="4981575"/>
          <p14:tracePt t="39566" x="7642225" y="4967288"/>
          <p14:tracePt t="39576" x="7658100" y="4967288"/>
          <p14:tracePt t="39583" x="7672388" y="4951413"/>
          <p14:tracePt t="39593" x="7688263" y="4951413"/>
          <p14:tracePt t="39599" x="7716838" y="4951413"/>
          <p14:tracePt t="39615" x="7732713" y="4951413"/>
          <p14:tracePt t="39626" x="7762875" y="4951413"/>
          <p14:tracePt t="39632" x="7777163" y="4951413"/>
          <p14:tracePt t="39642" x="7793038" y="4951413"/>
          <p14:tracePt t="39648" x="7807325" y="4951413"/>
          <p14:tracePt t="39659" x="7823200" y="4951413"/>
          <p14:tracePt t="39664" x="7837488" y="4951413"/>
          <p14:tracePt t="39676" x="7853363" y="4951413"/>
          <p14:tracePt t="39680" x="7883525" y="4967288"/>
          <p14:tracePt t="39692" x="7897813" y="4981575"/>
          <p14:tracePt t="39696" x="7897813" y="4997450"/>
          <p14:tracePt t="39709" x="7927975" y="5027613"/>
          <p14:tracePt t="39714" x="7927975" y="5041900"/>
          <p14:tracePt t="39725" x="7942263" y="5072063"/>
          <p14:tracePt t="39729" x="7958138" y="5087938"/>
          <p14:tracePt t="39742" x="7958138" y="5116513"/>
          <p14:tracePt t="39745" x="7972425" y="5162550"/>
          <p14:tracePt t="39759" x="7972425" y="5192713"/>
          <p14:tracePt t="39762" x="7988300" y="5222875"/>
          <p14:tracePt t="39776" x="7988300" y="5253038"/>
          <p14:tracePt t="39779" x="7988300" y="5297488"/>
          <p14:tracePt t="39793" x="7988300" y="5327650"/>
          <p14:tracePt t="39797" x="7988300" y="5357813"/>
          <p14:tracePt t="39810" x="7988300" y="5387975"/>
          <p14:tracePt t="39811" x="7988300" y="5418138"/>
          <p14:tracePt t="39817" x="7988300" y="5446713"/>
          <p14:tracePt t="39827" x="7988300" y="5476875"/>
          <p14:tracePt t="39833" x="7988300" y="5507038"/>
          <p14:tracePt t="39843" x="7988300" y="5522913"/>
          <p14:tracePt t="39850" x="7988300" y="5553075"/>
          <p14:tracePt t="39859" x="7988300" y="5581650"/>
          <p14:tracePt t="39865" x="7988300" y="5597525"/>
          <p14:tracePt t="39875" x="7988300" y="5627688"/>
          <p14:tracePt t="39882" x="8002588" y="5641975"/>
          <p14:tracePt t="39892" x="8002588" y="5672138"/>
          <p14:tracePt t="39898" x="8002588" y="5688013"/>
          <p14:tracePt t="39909" x="8018463" y="5702300"/>
          <p14:tracePt t="39922" x="8018463" y="5718175"/>
          <p14:tracePt t="39938" x="8018463" y="5732463"/>
          <p14:tracePt t="40512" x="8018463" y="5718175"/>
          <p14:tracePt t="40520" x="8018463" y="5688013"/>
          <p14:tracePt t="40527" x="8032750" y="5641975"/>
          <p14:tracePt t="40536" x="8048625" y="5611813"/>
          <p14:tracePt t="40543" x="8077200" y="5581650"/>
          <p14:tracePt t="40551" x="8077200" y="5553075"/>
          <p14:tracePt t="40559" x="8093075" y="5522913"/>
          <p14:tracePt t="40568" x="8123238" y="5492750"/>
          <p14:tracePt t="40576" x="8137525" y="5462588"/>
          <p14:tracePt t="40583" x="8153400" y="5432425"/>
          <p14:tracePt t="40592" x="8167688" y="5418138"/>
          <p14:tracePt t="40600" x="8197850" y="5387975"/>
          <p14:tracePt t="40608" x="8213725" y="5372100"/>
          <p14:tracePt t="40616" x="8243888" y="5357813"/>
          <p14:tracePt t="40624" x="8258175" y="5341938"/>
          <p14:tracePt t="40632" x="8272463" y="5327650"/>
          <p14:tracePt t="40640" x="8288338" y="5311775"/>
          <p14:tracePt t="40648" x="8302625" y="5311775"/>
          <p14:tracePt t="40656" x="8332788" y="5297488"/>
          <p14:tracePt t="40673" x="8362950" y="5297488"/>
          <p14:tracePt t="40681" x="8378825" y="5297488"/>
          <p14:tracePt t="40689" x="8393113" y="5297488"/>
          <p14:tracePt t="40697" x="8423275" y="5297488"/>
          <p14:tracePt t="40705" x="8437563" y="5297488"/>
          <p14:tracePt t="40713" x="8453438" y="5297488"/>
          <p14:tracePt t="40721" x="8467725" y="5297488"/>
          <p14:tracePt t="40729" x="8497888" y="5311775"/>
          <p14:tracePt t="40737" x="8513763" y="5327650"/>
          <p14:tracePt t="40746" x="8543925" y="5341938"/>
          <p14:tracePt t="40753" x="8558213" y="5357813"/>
          <p14:tracePt t="40762" x="8574088" y="5372100"/>
          <p14:tracePt t="40769" x="8588375" y="5402263"/>
          <p14:tracePt t="40777" x="8618538" y="5432425"/>
          <p14:tracePt t="40785" x="8632825" y="5446713"/>
          <p14:tracePt t="40793" x="8662988" y="5492750"/>
          <p14:tracePt t="40801" x="8662988" y="5507038"/>
          <p14:tracePt t="40810" x="8678863" y="5537200"/>
          <p14:tracePt t="40817" x="8693150" y="5567363"/>
          <p14:tracePt t="40826" x="8709025" y="5597525"/>
          <p14:tracePt t="40833" x="8723313" y="5641975"/>
          <p14:tracePt t="40843" x="8723313" y="5657850"/>
          <p14:tracePt t="40850" x="8739188" y="5688013"/>
          <p14:tracePt t="40859" x="8739188" y="5718175"/>
          <p14:tracePt t="40866" x="8739188" y="5732463"/>
          <p14:tracePt t="40876" x="8753475" y="5746750"/>
          <p14:tracePt t="40882" x="8753475" y="5776913"/>
          <p14:tracePt t="40893" x="8753475" y="5792788"/>
          <p14:tracePt t="40899" x="8769350" y="5792788"/>
          <p14:tracePt t="40909" x="8769350" y="5807075"/>
          <p14:tracePt t="40923" x="8769350" y="5822950"/>
          <p14:tracePt t="40948" x="8769350" y="5837238"/>
          <p14:tracePt t="46544" x="8769350" y="5853113"/>
          <p14:tracePt t="46551" x="8753475" y="5883275"/>
          <p14:tracePt t="46559" x="8723313" y="5927725"/>
          <p14:tracePt t="46567" x="8693150" y="5972175"/>
          <p14:tracePt t="46575" x="8662988" y="6002338"/>
          <p14:tracePt t="46583" x="8618538" y="6048375"/>
          <p14:tracePt t="46591" x="8588375" y="6076950"/>
          <p14:tracePt t="46599" x="8528050" y="6122988"/>
          <p14:tracePt t="46607" x="8483600" y="6137275"/>
          <p14:tracePt t="46615" x="8437563" y="6167438"/>
          <p14:tracePt t="46623" x="8393113" y="6183313"/>
          <p14:tracePt t="46631" x="8332788" y="6197600"/>
          <p14:tracePt t="46639" x="8272463" y="6213475"/>
          <p14:tracePt t="46647" x="8213725" y="6227763"/>
          <p14:tracePt t="46656" x="8153400" y="6227763"/>
          <p14:tracePt t="46663" x="8093075" y="6242050"/>
          <p14:tracePt t="46672" x="8032750" y="6242050"/>
          <p14:tracePt t="46679" x="7958138" y="6257925"/>
          <p14:tracePt t="46688" x="7912100" y="6257925"/>
          <p14:tracePt t="46696" x="7853363" y="6257925"/>
          <p14:tracePt t="46705" x="7807325" y="6257925"/>
          <p14:tracePt t="46713" x="7747000" y="6257925"/>
          <p14:tracePt t="46720" x="7688263" y="6257925"/>
          <p14:tracePt t="46728" x="7642225" y="6257925"/>
          <p14:tracePt t="46737" x="7581900" y="6257925"/>
          <p14:tracePt t="46744" x="7523163" y="6257925"/>
          <p14:tracePt t="46753" x="7477125" y="6257925"/>
          <p14:tracePt t="46761" x="7416800" y="6242050"/>
          <p14:tracePt t="46769" x="7342188" y="6242050"/>
          <p14:tracePt t="46777" x="7281863" y="6227763"/>
          <p14:tracePt t="46785" x="7191375" y="6213475"/>
          <p14:tracePt t="46792" x="7116763" y="6197600"/>
          <p14:tracePt t="46801" x="7042150" y="6167438"/>
          <p14:tracePt t="46808" x="6967538" y="6137275"/>
          <p14:tracePt t="46817" x="6907213" y="6107113"/>
          <p14:tracePt t="46825" x="6861175" y="6062663"/>
          <p14:tracePt t="47101" x="6846888" y="6062663"/>
          <p14:tracePt t="47108" x="6816725" y="6062663"/>
          <p14:tracePt t="47116" x="6772275" y="6076950"/>
          <p14:tracePt t="47124" x="6696075" y="6092825"/>
          <p14:tracePt t="47132" x="6607175" y="6107113"/>
          <p14:tracePt t="47140" x="6530975" y="6137275"/>
          <p14:tracePt t="47148" x="6426200" y="6137275"/>
          <p14:tracePt t="47156" x="6305550" y="6153150"/>
          <p14:tracePt t="47165" x="6186488" y="6153150"/>
          <p14:tracePt t="47172" x="6081713" y="6153150"/>
          <p14:tracePt t="47180" x="5975350" y="6153150"/>
          <p14:tracePt t="47188" x="5870575" y="6153150"/>
          <p14:tracePt t="47196" x="5780088" y="6153150"/>
          <p14:tracePt t="47204" x="5691188" y="6137275"/>
          <p14:tracePt t="47213" x="5600700" y="6122988"/>
          <p14:tracePt t="47221" x="5526088" y="6092825"/>
          <p14:tracePt t="47230" x="5465763" y="6062663"/>
          <p14:tracePt t="47237" x="5405438" y="6032500"/>
          <p14:tracePt t="47246" x="5330825" y="6002338"/>
          <p14:tracePt t="47253" x="5270500" y="5957888"/>
          <p14:tracePt t="47261" x="5210175" y="5911850"/>
          <p14:tracePt t="47270" x="5135563" y="5837238"/>
          <p14:tracePt t="47277" x="5075238" y="5776913"/>
          <p14:tracePt t="47286" x="5000625" y="5702300"/>
          <p14:tracePt t="47294" x="4910138" y="5611813"/>
          <p14:tracePt t="47302" x="4835525" y="5537200"/>
          <p14:tracePt t="47309" x="4775200" y="5462588"/>
          <p14:tracePt t="47318" x="4699000" y="5387975"/>
          <p14:tracePt t="47326" x="4684713" y="5372100"/>
          <p14:tracePt t="47334" x="4640263" y="5327650"/>
          <p14:tracePt t="47342" x="4610100" y="5267325"/>
          <p14:tracePt t="47350" x="4579938" y="5207000"/>
          <p14:tracePt t="47512" x="4668838" y="5311775"/>
          <p14:tracePt t="47520" x="4729163" y="5372100"/>
          <p14:tracePt t="47528" x="4775200" y="5432425"/>
          <p14:tracePt t="47535" x="4789488" y="5446713"/>
          <p14:tracePt t="47544" x="4805363" y="5462588"/>
          <p14:tracePt t="47551" x="4805363" y="5476875"/>
          <p14:tracePt t="47568" x="4805363" y="5492750"/>
          <p14:tracePt t="47593" x="4775200" y="5507038"/>
          <p14:tracePt t="47601" x="4745038" y="5507038"/>
          <p14:tracePt t="47608" x="4668838" y="5507038"/>
          <p14:tracePt t="47617" x="4579938" y="5507038"/>
          <p14:tracePt t="47624" x="4475163" y="5507038"/>
          <p14:tracePt t="47633" x="4338638" y="5446713"/>
          <p14:tracePt t="47641" x="4068763" y="5327650"/>
          <p14:tracePt t="47649" x="3873500" y="5192713"/>
          <p14:tracePt t="47657" x="3768725" y="5102225"/>
          <p14:tracePt t="47665" x="3559175" y="4937125"/>
          <p14:tracePt t="47673" x="3378200" y="4727575"/>
          <p14:tracePt t="47681" x="3168650" y="4532313"/>
          <p14:tracePt t="47689" x="3003550" y="4321175"/>
          <p14:tracePt t="47697" x="2822575" y="4097338"/>
          <p14:tracePt t="47706" x="2687638" y="3902075"/>
          <p14:tracePt t="47713" x="2566988" y="3721100"/>
          <p14:tracePt t="47721" x="2462213" y="3525838"/>
          <p14:tracePt t="47729" x="2432050" y="3451225"/>
          <p14:tracePt t="47738" x="2357438" y="3286125"/>
          <p14:tracePt t="47745" x="2297113" y="3151188"/>
          <p14:tracePt t="47754" x="2266950" y="3030538"/>
          <p14:tracePt t="47761" x="2236788" y="2911475"/>
          <p14:tracePt t="47770" x="2222500" y="2790825"/>
          <p14:tracePt t="47777" x="2192338" y="2686050"/>
          <p14:tracePt t="47786" x="2192338" y="2655888"/>
          <p14:tracePt t="47794" x="2192338" y="2581275"/>
          <p14:tracePt t="47802" x="2192338" y="2520950"/>
          <p14:tracePt t="47810" x="2192338" y="2476500"/>
          <p14:tracePt t="47818" x="2192338" y="2460625"/>
          <p14:tracePt t="47826" x="2192338" y="2430463"/>
          <p14:tracePt t="47835" x="2192338" y="2416175"/>
          <p14:tracePt t="47842" x="2192338" y="2400300"/>
          <p14:tracePt t="47859" x="2192338" y="2386013"/>
          <p14:tracePt t="47875" x="2192338" y="2371725"/>
          <p14:tracePt t="47884" x="2192338" y="2355850"/>
          <p14:tracePt t="47891" x="2192338" y="2341563"/>
          <p14:tracePt t="47900" x="2192338" y="2311400"/>
          <p14:tracePt t="47907" x="2192338" y="2281238"/>
          <p14:tracePt t="47915" x="2192338" y="2251075"/>
          <p14:tracePt t="47923" x="2192338" y="2235200"/>
          <p14:tracePt t="47931" x="2192338" y="2176463"/>
          <p14:tracePt t="47939" x="2192338" y="2160588"/>
          <p14:tracePt t="47947" x="2192338" y="2100263"/>
          <p14:tracePt t="47956" x="2192338" y="2071688"/>
          <p14:tracePt t="47963" x="2192338" y="2025650"/>
          <p14:tracePt t="47972" x="2192338" y="1981200"/>
          <p14:tracePt t="47979" x="2192338" y="1920875"/>
          <p14:tracePt t="47988" x="2192338" y="1860550"/>
          <p14:tracePt t="47996" x="2192338" y="1816100"/>
          <p14:tracePt t="48004" x="2192338" y="1770063"/>
          <p14:tracePt t="48012" x="2192338" y="1725613"/>
          <p14:tracePt t="48020" x="2192338" y="1695450"/>
          <p14:tracePt t="48028" x="2192338" y="1665288"/>
          <p14:tracePt t="48036" x="2192338" y="1635125"/>
          <p14:tracePt t="48044" x="2192338" y="1620838"/>
          <p14:tracePt t="48052" x="2192338" y="1604963"/>
          <p14:tracePt t="48060" x="2192338" y="1590675"/>
          <p14:tracePt t="48068" x="2206625" y="1576388"/>
          <p14:tracePt t="48076" x="2206625" y="1560513"/>
          <p14:tracePt t="48093" x="2222500" y="1530350"/>
          <p14:tracePt t="48101" x="2222500" y="1516063"/>
          <p14:tracePt t="48108" x="2236788" y="1500188"/>
          <p14:tracePt t="48117" x="2252663" y="1470025"/>
          <p14:tracePt t="48125" x="2266950" y="1455738"/>
          <p14:tracePt t="48133" x="2282825" y="1425575"/>
          <p14:tracePt t="48141" x="2312988" y="1395413"/>
          <p14:tracePt t="48149" x="2327275" y="1365250"/>
          <p14:tracePt t="48157" x="2357438" y="1335088"/>
          <p14:tracePt t="48166" x="2371725" y="1320800"/>
          <p14:tracePt t="48173" x="2401888" y="1290638"/>
          <p14:tracePt t="48181" x="2417763" y="1260475"/>
          <p14:tracePt t="48190" x="2447925" y="1230313"/>
          <p14:tracePt t="48197" x="2462213" y="1216025"/>
          <p14:tracePt t="48206" x="2478088" y="1200150"/>
          <p14:tracePt t="48213" x="2492375" y="1169988"/>
          <p14:tracePt t="48222" x="2508250" y="1155700"/>
          <p14:tracePt t="48230" x="2522538" y="1155700"/>
          <p14:tracePt t="48238" x="2522538" y="1139825"/>
          <p14:tracePt t="48246" x="2536825" y="1139825"/>
          <p14:tracePt t="48254" x="2552700" y="1125538"/>
          <p14:tracePt t="48270" x="2566988" y="1125538"/>
          <p14:tracePt t="48278" x="2566988" y="1111250"/>
          <p14:tracePt t="48286" x="2582863" y="1111250"/>
          <p14:tracePt t="48312" x="2597150" y="1111250"/>
          <p14:tracePt t="48328" x="2613025" y="1111250"/>
          <p14:tracePt t="48344" x="2627313" y="1111250"/>
          <p14:tracePt t="48360" x="2643188" y="1111250"/>
          <p14:tracePt t="48376" x="2657475" y="1111250"/>
          <p14:tracePt t="48392" x="2673350" y="1111250"/>
          <p14:tracePt t="48400" x="2687638" y="1111250"/>
          <p14:tracePt t="48417" x="2701925" y="1111250"/>
          <p14:tracePt t="48433" x="2717800" y="1111250"/>
          <p14:tracePt t="48441" x="2732088" y="1111250"/>
          <p14:tracePt t="48456" x="2747963" y="1111250"/>
          <p14:tracePt t="48464" x="2762250" y="1111250"/>
          <p14:tracePt t="48480" x="2778125" y="1111250"/>
          <p14:tracePt t="48489" x="2792413" y="1111250"/>
          <p14:tracePt t="48504" x="2808288" y="1111250"/>
          <p14:tracePt t="48512" x="2822575" y="1111250"/>
          <p14:tracePt t="48521" x="2838450" y="1111250"/>
          <p14:tracePt t="48537" x="2852738" y="1111250"/>
          <p14:tracePt t="48553" x="2868613" y="1111250"/>
          <p14:tracePt t="48577" x="2882900" y="1111250"/>
          <p14:tracePt t="48610" x="2897188" y="1111250"/>
          <p14:tracePt t="48642" x="2913063" y="1111250"/>
          <p14:tracePt t="48668" x="2927350" y="1111250"/>
          <p14:tracePt t="48684" x="2943225" y="1111250"/>
          <p14:tracePt t="48698" x="2957513" y="1125538"/>
          <p14:tracePt t="48714" x="2973388" y="1125538"/>
          <p14:tracePt t="48731" x="2987675" y="1125538"/>
          <p14:tracePt t="48747" x="3003550" y="1125538"/>
          <p14:tracePt t="48763" x="3017838" y="1125538"/>
          <p14:tracePt t="48771" x="3033713" y="1125538"/>
          <p14:tracePt t="48779" x="3048000" y="1139825"/>
          <p14:tracePt t="48803" x="3062288" y="1139825"/>
          <p14:tracePt t="48811" x="3078163" y="1139825"/>
          <p14:tracePt t="48827" x="3092450" y="1139825"/>
          <p14:tracePt t="48836" x="3108325" y="1155700"/>
          <p14:tracePt t="48843" x="3122613" y="1155700"/>
          <p14:tracePt t="48860" x="3138488" y="1155700"/>
          <p14:tracePt t="48868" x="3168650" y="1155700"/>
          <p14:tracePt t="48876" x="3182938" y="1155700"/>
          <p14:tracePt t="48884" x="3198813" y="1155700"/>
          <p14:tracePt t="48892" x="3213100" y="1155700"/>
          <p14:tracePt t="48900" x="3227388" y="1155700"/>
          <p14:tracePt t="48908" x="3243263" y="1155700"/>
          <p14:tracePt t="48917" x="3273425" y="1155700"/>
          <p14:tracePt t="48924" x="3287713" y="1155700"/>
          <p14:tracePt t="48933" x="3303588" y="1155700"/>
          <p14:tracePt t="48940" x="3333750" y="1155700"/>
          <p14:tracePt t="48949" x="3348038" y="1155700"/>
          <p14:tracePt t="48956" x="3363913" y="1155700"/>
          <p14:tracePt t="48964" x="3394075" y="1155700"/>
          <p14:tracePt t="48972" x="3408363" y="1155700"/>
          <p14:tracePt t="48980" x="3438525" y="1155700"/>
          <p14:tracePt t="48988" x="3452813" y="1155700"/>
          <p14:tracePt t="48997" x="3482975" y="1155700"/>
          <p14:tracePt t="49005" x="3513138" y="1169988"/>
          <p14:tracePt t="49013" x="3529013" y="1169988"/>
          <p14:tracePt t="49021" x="3559175" y="1169988"/>
          <p14:tracePt t="49029" x="3573463" y="1185863"/>
          <p14:tracePt t="49037" x="3603625" y="1185863"/>
          <p14:tracePt t="49045" x="3617913" y="1185863"/>
          <p14:tracePt t="49053" x="3648075" y="1200150"/>
          <p14:tracePt t="49061" x="3678238" y="1200150"/>
          <p14:tracePt t="49069" x="3694113" y="1216025"/>
          <p14:tracePt t="49077" x="3724275" y="1216025"/>
          <p14:tracePt t="49085" x="3754438" y="1216025"/>
          <p14:tracePt t="49094" x="3783013" y="1230313"/>
          <p14:tracePt t="49101" x="3798888" y="1246188"/>
          <p14:tracePt t="49110" x="3829050" y="1246188"/>
          <p14:tracePt t="49117" x="3859213" y="1246188"/>
          <p14:tracePt t="49126" x="3873500" y="1260475"/>
          <p14:tracePt t="49134" x="3903663" y="1260475"/>
          <p14:tracePt t="49142" x="3919538" y="1276350"/>
          <p14:tracePt t="49150" x="3933825" y="1276350"/>
          <p14:tracePt t="49158" x="3963988" y="1276350"/>
          <p14:tracePt t="49167" x="3994150" y="1290638"/>
          <p14:tracePt t="49174" x="4024313" y="1290638"/>
          <p14:tracePt t="49184" x="4038600" y="1290638"/>
          <p14:tracePt t="49191" x="4068763" y="1290638"/>
          <p14:tracePt t="49200" x="4084638" y="1290638"/>
          <p14:tracePt t="49207" x="4098925" y="1290638"/>
          <p14:tracePt t="49217" x="4129088" y="1290638"/>
          <p14:tracePt t="49223" x="4143375" y="1290638"/>
          <p14:tracePt t="49233" x="4173538" y="1290638"/>
          <p14:tracePt t="49239" x="4189413" y="1290638"/>
          <p14:tracePt t="49250" x="4203700" y="1304925"/>
          <p14:tracePt t="49255" x="4233863" y="1304925"/>
          <p14:tracePt t="49266" x="4249738" y="1304925"/>
          <p14:tracePt t="49271" x="4264025" y="1304925"/>
          <p14:tracePt t="49283" x="4279900" y="1304925"/>
          <p14:tracePt t="49287" x="4308475" y="1304925"/>
          <p14:tracePt t="49300" x="4324350" y="1304925"/>
          <p14:tracePt t="49305" x="4338638" y="1304925"/>
          <p14:tracePt t="49317" x="4368800" y="1304925"/>
          <p14:tracePt t="49321" x="4384675" y="1304925"/>
          <p14:tracePt t="49334" x="4414838" y="1304925"/>
          <p14:tracePt t="49338" x="4429125" y="1304925"/>
          <p14:tracePt t="49350" x="4445000" y="1304925"/>
          <p14:tracePt t="49355" x="4459288" y="1304925"/>
          <p14:tracePt t="49367" x="4475163" y="1304925"/>
          <p14:tracePt t="49772" x="4503738" y="1304925"/>
          <p14:tracePt t="49781" x="4533900" y="1304925"/>
          <p14:tracePt t="49788" x="4549775" y="1304925"/>
          <p14:tracePt t="49796" x="4579938" y="1304925"/>
          <p14:tracePt t="49804" x="4610100" y="1304925"/>
          <p14:tracePt t="49812" x="4624388" y="1304925"/>
          <p14:tracePt t="49820" x="4684713" y="1304925"/>
          <p14:tracePt t="49828" x="4699000" y="1304925"/>
          <p14:tracePt t="49836" x="4745038" y="1304925"/>
          <p14:tracePt t="49844" x="4789488" y="1304925"/>
          <p14:tracePt t="49852" x="4819650" y="1304925"/>
          <p14:tracePt t="49861" x="4864100" y="1304925"/>
          <p14:tracePt t="49868" x="4924425" y="1304925"/>
          <p14:tracePt t="49876" x="4954588" y="1304925"/>
          <p14:tracePt t="49884" x="5000625" y="1304925"/>
          <p14:tracePt t="49893" x="5029200" y="1290638"/>
          <p14:tracePt t="49900" x="5089525" y="1290638"/>
          <p14:tracePt t="49909" x="5119688" y="1290638"/>
          <p14:tracePt t="49917" x="5180013" y="1290638"/>
          <p14:tracePt t="49925" x="5195888" y="1290638"/>
          <p14:tracePt t="49933" x="5240338" y="1290638"/>
          <p14:tracePt t="49941" x="5284788" y="1290638"/>
          <p14:tracePt t="49951" x="5314950" y="1290638"/>
          <p14:tracePt t="49958" x="5360988" y="1290638"/>
          <p14:tracePt t="49967" x="5389563" y="1290638"/>
          <p14:tracePt t="49974" x="5419725" y="1276350"/>
          <p14:tracePt t="49983" x="5449888" y="1276350"/>
          <p14:tracePt t="49990" x="5495925" y="1276350"/>
          <p14:tracePt t="50000" x="5526088" y="1276350"/>
          <p14:tracePt t="50006" x="5556250" y="1276350"/>
          <p14:tracePt t="50017" x="5584825" y="1260475"/>
          <p14:tracePt t="50022" x="5614988" y="1260475"/>
          <p14:tracePt t="50033" x="5645150" y="1260475"/>
          <p14:tracePt t="50038" x="5675313" y="1260475"/>
          <p14:tracePt t="50049" x="5705475" y="1260475"/>
          <p14:tracePt t="50054" x="5721350" y="1260475"/>
          <p14:tracePt t="50066" x="5749925" y="1260475"/>
          <p14:tracePt t="50070" x="5780088" y="1260475"/>
          <p14:tracePt t="50083" x="5795963" y="1260475"/>
          <p14:tracePt t="50087" x="5810250" y="1260475"/>
          <p14:tracePt t="50100" x="5840413" y="1260475"/>
          <p14:tracePt t="50105" x="5856288" y="1260475"/>
          <p14:tracePt t="50116" x="5870575" y="1260475"/>
          <p14:tracePt t="50120" x="5900738" y="1260475"/>
          <p14:tracePt t="50134" x="5930900" y="1260475"/>
          <p14:tracePt t="50138" x="5945188" y="1260475"/>
          <p14:tracePt t="50150" x="5991225" y="1260475"/>
          <p14:tracePt t="50152" x="6035675" y="1260475"/>
          <p14:tracePt t="50159" x="6051550" y="1260475"/>
          <p14:tracePt t="50167" x="6110288" y="1260475"/>
          <p14:tracePt t="50175" x="6140450" y="1260475"/>
          <p14:tracePt t="50184" x="6186488" y="1260475"/>
          <p14:tracePt t="50191" x="6216650" y="1260475"/>
          <p14:tracePt t="50200" x="6275388" y="1260475"/>
          <p14:tracePt t="50207" x="6321425" y="1260475"/>
          <p14:tracePt t="50218" x="6365875" y="1260475"/>
          <p14:tracePt t="50224" x="6411913" y="1246188"/>
          <p14:tracePt t="50234" x="6456363" y="1246188"/>
          <p14:tracePt t="50240" x="6500813" y="1246188"/>
          <p14:tracePt t="50250" x="6546850" y="1230313"/>
          <p14:tracePt t="50256" x="6607175" y="1230313"/>
          <p14:tracePt t="50266" x="6651625" y="1216025"/>
          <p14:tracePt t="50272" x="6696075" y="1216025"/>
          <p14:tracePt t="50283" x="6756400" y="1200150"/>
          <p14:tracePt t="50288" x="6816725" y="1200150"/>
          <p14:tracePt t="50300" x="6861175" y="1200150"/>
          <p14:tracePt t="50304" x="6907213" y="1200150"/>
          <p14:tracePt t="50725" x="6921500" y="1200150"/>
          <p14:tracePt t="50734" x="6951663" y="1200150"/>
          <p14:tracePt t="50741" x="6981825" y="1200150"/>
          <p14:tracePt t="50748" x="7011988" y="1200150"/>
          <p14:tracePt t="50757" x="7056438" y="1200150"/>
          <p14:tracePt t="50765" x="7102475" y="1200150"/>
          <p14:tracePt t="50773" x="7177088" y="1200150"/>
          <p14:tracePt t="50780" x="7267575" y="1185863"/>
          <p14:tracePt t="50789" x="7342188" y="1185863"/>
          <p14:tracePt t="50796" x="7432675" y="1185863"/>
          <p14:tracePt t="50804" x="7537450" y="1169988"/>
          <p14:tracePt t="50812" x="7642225" y="1169988"/>
          <p14:tracePt t="50820" x="7747000" y="1155700"/>
          <p14:tracePt t="50829" x="7853363" y="1155700"/>
          <p14:tracePt t="50837" x="7972425" y="1155700"/>
          <p14:tracePt t="50845" x="8077200" y="1155700"/>
          <p14:tracePt t="50853" x="8183563" y="1155700"/>
          <p14:tracePt t="50861" x="8272463" y="1155700"/>
          <p14:tracePt t="50869" x="8348663" y="1155700"/>
          <p14:tracePt t="50877" x="8423275" y="1169988"/>
          <p14:tracePt t="50886" x="8453438" y="1185863"/>
          <p14:tracePt t="50894" x="8497888" y="1200150"/>
          <p14:tracePt t="50902" x="8543925" y="1200150"/>
          <p14:tracePt t="50909" x="8588375" y="1216025"/>
          <p14:tracePt t="50918" x="8618538" y="1230313"/>
          <p14:tracePt t="50926" x="8632825" y="1230313"/>
          <p14:tracePt t="50934" x="8662988" y="1246188"/>
          <p14:tracePt t="50942" x="8678863" y="1246188"/>
          <p14:tracePt t="50950" x="8693150" y="1246188"/>
          <p14:tracePt t="50958" x="8709025" y="1260475"/>
          <p14:tracePt t="50975" x="8723313" y="1260475"/>
          <p14:tracePt t="50983" x="8739188" y="1260475"/>
          <p14:tracePt t="50990" x="8753475" y="1260475"/>
          <p14:tracePt t="50999" x="8797925" y="1260475"/>
          <p14:tracePt t="51006" x="8813800" y="1260475"/>
          <p14:tracePt t="51016" x="8843963" y="1260475"/>
          <p14:tracePt t="51023" x="8888413" y="1260475"/>
          <p14:tracePt t="51031" x="8918575" y="1246188"/>
          <p14:tracePt t="51039" x="8964613" y="1230313"/>
          <p14:tracePt t="51047" x="8993188" y="1230313"/>
          <p14:tracePt t="51055" x="9023350" y="1230313"/>
          <p14:tracePt t="51063" x="9053513" y="1216025"/>
          <p14:tracePt t="51071" x="9099550" y="1216025"/>
          <p14:tracePt t="51079" x="9113838" y="1216025"/>
          <p14:tracePt t="51087" x="9144000" y="1216025"/>
          <p14:tracePt t="51103" x="9158288" y="1216025"/>
          <p14:tracePt t="51112" x="9174163" y="1216025"/>
          <p14:tracePt t="51119" x="9188450" y="1216025"/>
          <p14:tracePt t="51152" x="9204325" y="1216025"/>
          <p14:tracePt t="51193" x="9188450" y="1216025"/>
          <p14:tracePt t="51201" x="9174163" y="1216025"/>
          <p14:tracePt t="51209" x="9158288" y="1230313"/>
          <p14:tracePt t="51217" x="9144000" y="1230313"/>
          <p14:tracePt t="51225" x="9144000" y="1246188"/>
          <p14:tracePt t="51233" x="9129713" y="1246188"/>
          <p14:tracePt t="51241" x="9113838" y="1246188"/>
          <p14:tracePt t="51249" x="9099550" y="1246188"/>
          <p14:tracePt t="51257" x="9083675" y="1246188"/>
          <p14:tracePt t="51274" x="9069388" y="1246188"/>
          <p14:tracePt t="51395" x="9099550" y="1246188"/>
          <p14:tracePt t="51403" x="9129713" y="1246188"/>
          <p14:tracePt t="51411" x="9144000" y="1230313"/>
          <p14:tracePt t="51418" x="9158288" y="1230313"/>
          <p14:tracePt t="51426" x="9188450" y="1216025"/>
          <p14:tracePt t="51434" x="9204325" y="1200150"/>
          <p14:tracePt t="51442" x="9234488" y="1185863"/>
          <p14:tracePt t="51450" x="9248775" y="1169988"/>
          <p14:tracePt t="51458" x="9264650" y="1155700"/>
          <p14:tracePt t="51467" x="9278938" y="1139825"/>
          <p14:tracePt t="51474" x="9294813" y="1125538"/>
          <p14:tracePt t="51483" x="9309100" y="1111250"/>
          <p14:tracePt t="51491" x="9309100" y="1095375"/>
          <p14:tracePt t="51500" x="9323388" y="1081088"/>
          <p14:tracePt t="51507" x="9323388" y="1065213"/>
          <p14:tracePt t="51523" x="9339263" y="1050925"/>
          <p14:tracePt t="51533" x="9339263" y="1035050"/>
          <p14:tracePt t="51540" x="9339263" y="1020763"/>
          <p14:tracePt t="51550" x="9339263" y="1004888"/>
          <p14:tracePt t="51555" x="9339263" y="990600"/>
          <p14:tracePt t="51566" x="9339263" y="974725"/>
          <p14:tracePt t="51572" x="9339263" y="960438"/>
          <p14:tracePt t="51584" x="9353550" y="946150"/>
          <p14:tracePt t="51588" x="9353550" y="915988"/>
          <p14:tracePt t="51600" x="9353550" y="900113"/>
          <p14:tracePt t="51604" x="9369425" y="869950"/>
          <p14:tracePt t="51616" x="9383713" y="855663"/>
          <p14:tracePt t="51620" x="9383713" y="825500"/>
          <p14:tracePt t="51633" x="9399588" y="809625"/>
          <p14:tracePt t="51637" x="9413875" y="795338"/>
          <p14:tracePt t="51650" x="9429750" y="781050"/>
          <p14:tracePt t="51653" x="9429750" y="765175"/>
          <p14:tracePt t="51667" x="9444038" y="750888"/>
          <p14:tracePt t="51684" x="9459913" y="750888"/>
          <p14:tracePt t="51688" x="9459913" y="735013"/>
          <p14:tracePt t="51704" x="9474200" y="735013"/>
          <p14:tracePt t="51718" x="9490075" y="735013"/>
          <p14:tracePt t="51871" x="9490075" y="750888"/>
          <p14:tracePt t="51879" x="9490075" y="765175"/>
          <p14:tracePt t="51887" x="9474200" y="795338"/>
          <p14:tracePt t="51895" x="9474200" y="809625"/>
          <p14:tracePt t="51903" x="9459913" y="839788"/>
          <p14:tracePt t="51911" x="9459913" y="869950"/>
          <p14:tracePt t="51919" x="9459913" y="900113"/>
          <p14:tracePt t="51927" x="9459913" y="946150"/>
          <p14:tracePt t="51935" x="9444038" y="960438"/>
          <p14:tracePt t="51943" x="9444038" y="1004888"/>
          <p14:tracePt t="51951" x="9444038" y="1050925"/>
          <p14:tracePt t="51959" x="9444038" y="1081088"/>
          <p14:tracePt t="51967" x="9429750" y="1111250"/>
          <p14:tracePt t="51975" x="9429750" y="1139825"/>
          <p14:tracePt t="51983" x="9429750" y="1185863"/>
          <p14:tracePt t="51991" x="9429750" y="1216025"/>
          <p14:tracePt t="52000" x="9429750" y="1246188"/>
          <p14:tracePt t="52008" x="9413875" y="1260475"/>
          <p14:tracePt t="52016" x="9413875" y="1290638"/>
          <p14:tracePt t="52024" x="9413875" y="1304925"/>
          <p14:tracePt t="52034" x="9413875" y="1320800"/>
          <p14:tracePt t="52040" x="9399588" y="1335088"/>
          <p14:tracePt t="52050" x="9399588" y="1350963"/>
          <p14:tracePt t="52064" x="9399588" y="1365250"/>
          <p14:tracePt t="52097" x="9399588" y="1381125"/>
          <p14:tracePt t="52259" x="9413875" y="1381125"/>
          <p14:tracePt t="52268" x="9429750" y="1365250"/>
          <p14:tracePt t="52274" x="9444038" y="1365250"/>
          <p14:tracePt t="52290" x="9459913" y="1365250"/>
          <p14:tracePt t="52298" x="9474200" y="1350963"/>
          <p14:tracePt t="52306" x="9490075" y="1350963"/>
          <p14:tracePt t="52314" x="9504363" y="1350963"/>
          <p14:tracePt t="52323" x="9534525" y="1335088"/>
          <p14:tracePt t="52331" x="9548813" y="1335088"/>
          <p14:tracePt t="52338" x="9564688" y="1320800"/>
          <p14:tracePt t="52346" x="9578975" y="1320800"/>
          <p14:tracePt t="52354" x="9609138" y="1320800"/>
          <p14:tracePt t="52362" x="9639300" y="1304925"/>
          <p14:tracePt t="52371" x="9655175" y="1290638"/>
          <p14:tracePt t="52379" x="9669463" y="1290638"/>
          <p14:tracePt t="52387" x="9699625" y="1290638"/>
          <p14:tracePt t="52395" x="9713913" y="1276350"/>
          <p14:tracePt t="52404" x="9744075" y="1276350"/>
          <p14:tracePt t="52411" x="9759950" y="1260475"/>
          <p14:tracePt t="52421" x="9790113" y="1260475"/>
          <p14:tracePt t="52427" x="9804400" y="1260475"/>
          <p14:tracePt t="52438" x="9820275" y="1246188"/>
          <p14:tracePt t="52452" x="9834563" y="1246188"/>
          <p14:tracePt t="52460" x="9850438" y="1246188"/>
          <p14:tracePt t="52468" x="9864725" y="1246188"/>
          <p14:tracePt t="52493" x="9879013" y="1246188"/>
          <p14:tracePt t="52525" x="9894888" y="1246188"/>
          <p14:tracePt t="52874" x="9879013" y="1246188"/>
          <p14:tracePt t="52887" x="9864725" y="1246188"/>
          <p14:tracePt t="52896" x="9864725" y="1230313"/>
          <p14:tracePt t="52904" x="9850438" y="1216025"/>
          <p14:tracePt t="52912" x="9834563" y="1216025"/>
          <p14:tracePt t="52920" x="9804400" y="1200150"/>
          <p14:tracePt t="52928" x="9790113" y="1169988"/>
          <p14:tracePt t="52937" x="9759950" y="1155700"/>
          <p14:tracePt t="52944" x="9744075" y="1139825"/>
          <p14:tracePt t="52952" x="9713913" y="1125538"/>
          <p14:tracePt t="52960" x="9699625" y="1111250"/>
          <p14:tracePt t="52968" x="9683750" y="1095375"/>
          <p14:tracePt t="52977" x="9655175" y="1081088"/>
          <p14:tracePt t="52984" x="9639300" y="1065213"/>
          <p14:tracePt t="53000" x="9625013" y="1050925"/>
          <p14:tracePt t="53016" x="9609138" y="1035050"/>
          <p14:tracePt t="53033" x="9609138" y="1020763"/>
          <p14:tracePt t="53267" x="9609138" y="1035050"/>
          <p14:tracePt t="53283" x="9609138" y="1050925"/>
          <p14:tracePt t="53300" x="9609138" y="1065213"/>
          <p14:tracePt t="53308" x="9625013" y="1081088"/>
          <p14:tracePt t="53315" x="9625013" y="1095375"/>
          <p14:tracePt t="53324" x="9625013" y="1125538"/>
          <p14:tracePt t="53331" x="9639300" y="1139825"/>
          <p14:tracePt t="53340" x="9639300" y="1155700"/>
          <p14:tracePt t="53348" x="9639300" y="1169988"/>
          <p14:tracePt t="53356" x="9655175" y="1200150"/>
          <p14:tracePt t="53364" x="9655175" y="1216025"/>
          <p14:tracePt t="53372" x="9655175" y="1230313"/>
          <p14:tracePt t="53379" x="9655175" y="1246188"/>
          <p14:tracePt t="53388" x="9655175" y="1276350"/>
          <p14:tracePt t="53396" x="9655175" y="1290638"/>
          <p14:tracePt t="53405" x="9655175" y="1304925"/>
          <p14:tracePt t="53412" x="9655175" y="1320800"/>
          <p14:tracePt t="53429" x="9655175" y="1335088"/>
          <p14:tracePt t="53438" x="9655175" y="1350963"/>
          <p14:tracePt t="53455" x="9669463" y="1365250"/>
          <p14:tracePt t="53477" x="9669463" y="1381125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76</Words>
  <Application>Microsoft Office PowerPoint</Application>
  <PresentationFormat>Custom</PresentationFormat>
  <Paragraphs>33</Paragraphs>
  <Slides>13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LI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Commentary: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rubie.kiddy</dc:creator>
  <cp:lastModifiedBy>Kiddy, Rubie</cp:lastModifiedBy>
  <cp:revision>4</cp:revision>
  <dcterms:created xsi:type="dcterms:W3CDTF">2021-02-01T16:22:41Z</dcterms:created>
  <dcterms:modified xsi:type="dcterms:W3CDTF">2021-02-02T10:55:55Z</dcterms:modified>
</cp:coreProperties>
</file>