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 and curve. Go back up,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come back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down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flick.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over.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 – start with a loop, then make a curve.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57" t="24148" r="53141" b="69602"/>
          <a:stretch/>
        </p:blipFill>
        <p:spPr>
          <a:xfrm>
            <a:off x="361580" y="827955"/>
            <a:ext cx="2427872" cy="1292257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 rot="8875791">
            <a:off x="1272874" y="-219839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6471" y="1149922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30035" y="1149922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86"/>
    </mc:Choice>
    <mc:Fallback>
      <p:transition spd="slow" advTm="22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try: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354326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59422" y="5721477"/>
            <a:ext cx="2825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Penpals" pitchFamily="50" charset="0"/>
              </a:rPr>
              <a:t>adventure</a:t>
            </a:r>
            <a:endParaRPr lang="en-GB" sz="2800" dirty="0">
              <a:latin typeface="Sassoon Penpals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5564" y="4463011"/>
            <a:ext cx="2340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assoon Penpals" pitchFamily="50" charset="0"/>
              </a:rPr>
              <a:t>cure</a:t>
            </a:r>
            <a:endParaRPr lang="en-GB" sz="2800" dirty="0">
              <a:latin typeface="Sassoon Penpals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2945" y="3213803"/>
            <a:ext cx="2039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Sassoon Penpals" pitchFamily="50" charset="0"/>
              </a:rPr>
              <a:t>pure</a:t>
            </a:r>
            <a:endParaRPr lang="en-GB" sz="2800" dirty="0">
              <a:latin typeface="Sassoon Penpals" pitchFamily="50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40257" t="24148" r="53141" b="69602"/>
          <a:stretch/>
        </p:blipFill>
        <p:spPr>
          <a:xfrm>
            <a:off x="361580" y="827955"/>
            <a:ext cx="2427872" cy="1292257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8875791">
            <a:off x="1272874" y="-219839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6471" y="1149922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330035" y="1149922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56"/>
    </mc:Choice>
    <mc:Fallback>
      <p:transition spd="slow" advTm="24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71</Words>
  <Application>Microsoft Office PowerPoint</Application>
  <PresentationFormat>A4 Paper (210x297 mm)</PresentationFormat>
  <Paragraphs>19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Sassoon Penpals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Shona;Rubie Kiddy</dc:creator>
  <cp:lastModifiedBy>Lawson, Nicola</cp:lastModifiedBy>
  <cp:revision>69</cp:revision>
  <dcterms:created xsi:type="dcterms:W3CDTF">2021-01-12T12:51:38Z</dcterms:created>
  <dcterms:modified xsi:type="dcterms:W3CDTF">2021-02-24T12:49:21Z</dcterms:modified>
</cp:coreProperties>
</file>