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71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9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3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65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3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5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2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1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8D15-B93C-4968-A82A-FD0E85C9D7D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32F9-2E5A-48E1-A012-96BB36630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History </a:t>
            </a:r>
            <a:r>
              <a:rPr lang="en-GB" u="sng" smtClean="0"/>
              <a:t>Learning Intention </a:t>
            </a:r>
            <a:r>
              <a:rPr lang="en-GB" u="sng" dirty="0" smtClean="0"/>
              <a:t>– To identify if The Vikings had a positive or negative effect on Britain 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74766"/>
            <a:ext cx="10123714" cy="535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Vikings launched a surprise attack on a monastery called Lindisfarne in AD793. They had come to steal the monastery's treasure.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 years after the attack, a huge force of around 3,000 Vikings arrived on our shores and they wanted to conquer the whole of England.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first Viking raid recorded was around AD787. It was the start of a fierce struggle between the Anglo-Saxons and the Vikings.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Vikings were pagans, not Christians so they did not think twice about raiding a monastery.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Christian monasteries in Britain were easy targets for the Vikings. The monks had no weapons and the buildings were filled with valuable treasures, like gold, jewels and books.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1" y="591044"/>
            <a:ext cx="10580915" cy="618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Viking warriors fought using long swords </a:t>
            </a:r>
            <a:r>
              <a:rPr lang="en-GB" sz="250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GB" sz="250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axes.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Some came to fight, but others came peacefully, to settle and they were farmers and kept animals and grew crops. 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They were skilful at crafting, and made beautiful metalwork and wooden carvings.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Vikings sailed the seas trading goods to buy silver, silks, spices, wine, jewellery, glass and pottery to bring back to their homes.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They were great explorers too and travelled all over the world. Vikings explored as far away as North America. They even travelled through Russia to trade in the Middle East.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‘The Thing’, was an early version of today’s parliament. The Norse people met to discuss new laws and solve arguments. They would argue over who owns your shoes.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 still use some of their Old Norse language today. Words like ‘egg’, ‘muck’ and ‘dirt’.</a:t>
            </a:r>
            <a:endParaRPr lang="en-GB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857719"/>
            <a:ext cx="11181806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AD865 an army of Vikings sailed across the North Sea. This time they wanted to conquer land rather than just raid it. 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 AD874, almost all the kingdoms had fallen to the Vikings. All except for Wessex, which was ruled by Alfred the Great. </a:t>
            </a:r>
            <a:endParaRPr lang="en-GB" sz="25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were three main areas where Vikings lived – Northumbria, East Anglia, and the Five Boroughs. Good farmland was scarce in the Vikings' own countries so they settled here for a better life. </a:t>
            </a:r>
            <a:endParaRPr lang="en-GB" sz="2500" dirty="0" smtClean="0">
              <a:effectLst/>
              <a:latin typeface="Sassoon Penpals Joined" panose="02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most important city in the Danelaw was the city of York. Over 10,000 people lived there and it was an important place to trade goods.</a:t>
            </a:r>
            <a:endParaRPr lang="en-GB" sz="2500" dirty="0" smtClean="0">
              <a:effectLst/>
              <a:latin typeface="Sassoon Penpals Joined" panose="02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towns and cities in Britain that were founded by the Vikings can still be spotted today. Places that end in -by, -</a:t>
            </a:r>
            <a:r>
              <a:rPr lang="en-GB" sz="2500" dirty="0" err="1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thorpe</a:t>
            </a:r>
            <a:r>
              <a:rPr lang="en-GB" sz="25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-ay were almost certainly Viking towns.</a:t>
            </a:r>
            <a:endParaRPr lang="en-GB" sz="2500" dirty="0">
              <a:effectLst/>
              <a:latin typeface="Sassoon Penpals Joined" panose="02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206" y="496389"/>
            <a:ext cx="11051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these facts to complete the table. Write them in the correct column to say whether the Vikings had a positive impact on Britain or a negative impact on Britain. 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489</Words>
  <Application>Microsoft Office PowerPoint</Application>
  <PresentationFormat>Widescreen</PresentationFormat>
  <Paragraphs>19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Sassoon Penpals Joined</vt:lpstr>
      <vt:lpstr>Symbol</vt:lpstr>
      <vt:lpstr>Times New Roman</vt:lpstr>
      <vt:lpstr>Office Theme</vt:lpstr>
      <vt:lpstr>History Learning Intention – To identify if The Vikings had a positive or negative effect on Britain 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LI -</dc:title>
  <dc:creator>Hall, Christina</dc:creator>
  <cp:lastModifiedBy>Hall, Linda</cp:lastModifiedBy>
  <cp:revision>5</cp:revision>
  <dcterms:created xsi:type="dcterms:W3CDTF">2021-02-24T10:31:16Z</dcterms:created>
  <dcterms:modified xsi:type="dcterms:W3CDTF">2021-02-25T14:55:46Z</dcterms:modified>
</cp:coreProperties>
</file>