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9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4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6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5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5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1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21412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Shape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1291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3D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3 faces.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edges.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0 vertices.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998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73" y="1690688"/>
            <a:ext cx="1188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rectangle			Slide 7 – cube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4 -  triangle			Slide 8 – sphere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 – circle				Slide 9 – cone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6 – square			Slide 10 - cylinder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740" y="4242221"/>
            <a:ext cx="655391" cy="615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489" y="1509688"/>
            <a:ext cx="640767" cy="97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501" y="2877788"/>
            <a:ext cx="652782" cy="727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914" y="5396457"/>
            <a:ext cx="652959" cy="652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233" y="3942404"/>
            <a:ext cx="565876" cy="940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2072" y="1566175"/>
            <a:ext cx="759819" cy="861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3759" y="5319796"/>
            <a:ext cx="660081" cy="896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8565" y="2868282"/>
            <a:ext cx="886652" cy="80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in maths we are going to see how much we can remember about 2D and 3D shapes.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057" y="2077185"/>
            <a:ext cx="1238423" cy="1162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730" y="1977159"/>
            <a:ext cx="895475" cy="1362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057" y="3442344"/>
            <a:ext cx="1162212" cy="1295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480" y="3442344"/>
            <a:ext cx="1238423" cy="1238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489" y="1829071"/>
            <a:ext cx="1152686" cy="1914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7175" y="2177722"/>
            <a:ext cx="2391109" cy="1457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5896" y="3743863"/>
            <a:ext cx="1419423" cy="1609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4845" y="3772442"/>
            <a:ext cx="1143160" cy="1552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1641" y="3823350"/>
            <a:ext cx="1648055" cy="14956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7005" y="5350170"/>
            <a:ext cx="127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5113" y="5350170"/>
            <a:ext cx="127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53800" y="6076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Lets start with 2D shapes. Work out which 2D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4 sides.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sides are long and 2 sides are short.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4 corners.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048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2D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3 sides.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3 corners.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37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2D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 side.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0 corners.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37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2D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4 sides.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All of my sides are the same length.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4 corners.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lets look at 3D shapes. Work out which 3D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115403"/>
            <a:ext cx="8079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6 faces. All of my faces are the same size.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12 edges.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8 vertices.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30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0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3D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 face.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0 edges.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0 vertices.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3542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3D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faces.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 edge.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vertice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048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343</Words>
  <Application>Microsoft Office PowerPoint</Application>
  <PresentationFormat>Widescreen</PresentationFormat>
  <Paragraphs>72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Year 1  Maths Shape Quiz</vt:lpstr>
      <vt:lpstr>Today in maths we are going to see how much we can remember about 2D and 3D shapes. </vt:lpstr>
      <vt:lpstr>Lets start with 2D shapes. Work out which 2D shape it is from the clues. </vt:lpstr>
      <vt:lpstr>Work out which 2D shape it is from the clues. </vt:lpstr>
      <vt:lpstr>Work out which 2D shape it is from the clues. </vt:lpstr>
      <vt:lpstr>Work out which 2D shape it is from the clues. </vt:lpstr>
      <vt:lpstr>Now lets look at 3D shapes. Work out which 3D shape it is from the clues. </vt:lpstr>
      <vt:lpstr>Work out which 3D shape it is from the clues. </vt:lpstr>
      <vt:lpstr>Work out which 3D shape it is from the clues. </vt:lpstr>
      <vt:lpstr>Work out which 3D shape it is from the clues. 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Maths Shape Quiz</dc:title>
  <dc:creator>Swan, Laura</dc:creator>
  <cp:lastModifiedBy>Swan, Laura</cp:lastModifiedBy>
  <cp:revision>5</cp:revision>
  <dcterms:created xsi:type="dcterms:W3CDTF">2021-02-09T09:10:40Z</dcterms:created>
  <dcterms:modified xsi:type="dcterms:W3CDTF">2021-02-09T13:02:00Z</dcterms:modified>
</cp:coreProperties>
</file>