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299" r:id="rId3"/>
    <p:sldId id="300" r:id="rId4"/>
    <p:sldId id="301" r:id="rId5"/>
    <p:sldId id="302" r:id="rId6"/>
    <p:sldId id="30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F8F7F4"/>
    <a:srgbClr val="EFBCD8"/>
    <a:srgbClr val="FFEDA7"/>
    <a:srgbClr val="F8BC92"/>
    <a:srgbClr val="EE7E12"/>
    <a:srgbClr val="BEDEC2"/>
    <a:srgbClr val="FAB001"/>
    <a:srgbClr val="E5526C"/>
    <a:srgbClr val="007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37"/>
        <p:guide pos="2880"/>
        <p:guide pos="340"/>
        <p:guide orient="horz" pos="3952"/>
        <p:guide pos="5465"/>
        <p:guide orient="horz" pos="346"/>
        <p:guide pos="476"/>
        <p:guide orient="horz" pos="504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hyperlink" Target="https://www.twinkl.co.uk/resource/tp2-m-208-planit-y4-fractions-equivalent-fractions-1-lesson-pa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find equivalent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fractions.</a:t>
            </a:r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8581389" y="6667500"/>
            <a:ext cx="539751" cy="1905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 fractions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462" y="2145323"/>
            <a:ext cx="7420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 means the same.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 to day we are going to be looking at fractions that are the same as each other.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4862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769" y="3938954"/>
            <a:ext cx="7889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two shapes.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the same size.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has been divided into thirds. So each section is one third or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3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has been divided into sixths. So each section is one sixth or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6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73" y="943295"/>
            <a:ext cx="4210638" cy="65731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47" y="2061381"/>
            <a:ext cx="4220164" cy="695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6337" y="1031703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40546" y="970147"/>
            <a:ext cx="3517038" cy="492444"/>
            <a:chOff x="1555585" y="2299654"/>
            <a:chExt cx="3517038" cy="492444"/>
          </a:xfrm>
        </p:grpSpPr>
        <p:grpSp>
          <p:nvGrpSpPr>
            <p:cNvPr id="13" name="Group 12"/>
            <p:cNvGrpSpPr/>
            <p:nvPr/>
          </p:nvGrpSpPr>
          <p:grpSpPr>
            <a:xfrm>
              <a:off x="1555585" y="2299655"/>
              <a:ext cx="123673" cy="492443"/>
              <a:chOff x="1555585" y="2299655"/>
              <a:chExt cx="123673" cy="49244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21" name="Straight Connector 20"/>
              <p:cNvCxnSpPr>
                <a:stCxn id="20" idx="1"/>
                <a:endCxn id="20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9" name="Straight Connector 18"/>
              <p:cNvCxnSpPr>
                <a:stCxn id="18" idx="1"/>
                <a:endCxn id="1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7" name="Straight Connector 16"/>
              <p:cNvCxnSpPr>
                <a:stCxn id="16" idx="1"/>
                <a:endCxn id="1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2424764" y="2162870"/>
            <a:ext cx="3167144" cy="492444"/>
            <a:chOff x="1555585" y="2299654"/>
            <a:chExt cx="3517038" cy="492444"/>
          </a:xfrm>
        </p:grpSpPr>
        <p:grpSp>
          <p:nvGrpSpPr>
            <p:cNvPr id="23" name="Group 22"/>
            <p:cNvGrpSpPr/>
            <p:nvPr/>
          </p:nvGrpSpPr>
          <p:grpSpPr>
            <a:xfrm>
              <a:off x="1555585" y="2299655"/>
              <a:ext cx="123673" cy="492443"/>
              <a:chOff x="1555585" y="2299655"/>
              <a:chExt cx="123673" cy="49244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31" name="Straight Connector 30"/>
              <p:cNvCxnSpPr>
                <a:stCxn id="30" idx="1"/>
                <a:endCxn id="30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27" name="Straight Connector 26"/>
              <p:cNvCxnSpPr>
                <a:stCxn id="26" idx="1"/>
                <a:endCxn id="2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3044545" y="2162867"/>
            <a:ext cx="3113039" cy="492444"/>
            <a:chOff x="1679258" y="2299654"/>
            <a:chExt cx="3393365" cy="492444"/>
          </a:xfrm>
        </p:grpSpPr>
        <p:grpSp>
          <p:nvGrpSpPr>
            <p:cNvPr id="33" name="Group 32"/>
            <p:cNvGrpSpPr/>
            <p:nvPr/>
          </p:nvGrpSpPr>
          <p:grpSpPr>
            <a:xfrm>
              <a:off x="1679258" y="2299655"/>
              <a:ext cx="45719" cy="492443"/>
              <a:chOff x="1679258" y="2299655"/>
              <a:chExt cx="45719" cy="492443"/>
            </a:xfrm>
          </p:grpSpPr>
          <p:sp>
            <p:nvSpPr>
              <p:cNvPr id="40" name="TextBox 39"/>
              <p:cNvSpPr txBox="1"/>
              <p:nvPr/>
            </p:nvSpPr>
            <p:spPr>
              <a:xfrm flipH="1">
                <a:off x="1679258" y="2299655"/>
                <a:ext cx="457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41" name="Straight Connector 40"/>
              <p:cNvCxnSpPr>
                <a:stCxn id="40" idx="1"/>
                <a:endCxn id="40" idx="3"/>
              </p:cNvCxnSpPr>
              <p:nvPr/>
            </p:nvCxnSpPr>
            <p:spPr>
              <a:xfrm flipH="1">
                <a:off x="1679258" y="2545877"/>
                <a:ext cx="457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39" name="Straight Connector 38"/>
              <p:cNvCxnSpPr>
                <a:stCxn id="38" idx="1"/>
                <a:endCxn id="3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37" name="Straight Connector 36"/>
              <p:cNvCxnSpPr>
                <a:stCxn id="36" idx="1"/>
                <a:endCxn id="3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5133" y="5527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3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53" y="977312"/>
            <a:ext cx="4286848" cy="1409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354" y="2989385"/>
            <a:ext cx="7057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we put the two shapes together, we can see that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is the same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size as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We  say that these fractions are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64453" y="977312"/>
            <a:ext cx="1627609" cy="151970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3507" y="4273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80" y="829307"/>
            <a:ext cx="4305901" cy="144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983" y="3029019"/>
            <a:ext cx="7637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these two shapes.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Here we can see that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equivalent to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the same size. </a:t>
            </a:r>
            <a:endParaRPr lang="en-GB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3                         12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equivalent to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, they are the same size.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3                        12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5354" y="829307"/>
            <a:ext cx="3071446" cy="144800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Curved Connector 6"/>
          <p:cNvCxnSpPr>
            <a:stCxn id="5" idx="2"/>
          </p:cNvCxnSpPr>
          <p:nvPr/>
        </p:nvCxnSpPr>
        <p:spPr>
          <a:xfrm rot="10800000" flipV="1">
            <a:off x="931984" y="1553308"/>
            <a:ext cx="873371" cy="247943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4585" y="4847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"/>
          <a:stretch/>
        </p:blipFill>
        <p:spPr>
          <a:xfrm>
            <a:off x="1797093" y="492369"/>
            <a:ext cx="4712817" cy="1895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7846" y="2790092"/>
            <a:ext cx="7455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can find equivalent fractions by putting the shapes together.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is called 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fraction wall.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Looking at this fraction wall, we can see that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lain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is equivalent to         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which   is equivalent to          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2                                                 4                                                   8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add other fractions to find the equivalent. </a:t>
            </a:r>
          </a:p>
        </p:txBody>
      </p:sp>
      <p:sp>
        <p:nvSpPr>
          <p:cNvPr id="6" name="Oval 5"/>
          <p:cNvSpPr/>
          <p:nvPr/>
        </p:nvSpPr>
        <p:spPr>
          <a:xfrm>
            <a:off x="1348154" y="320779"/>
            <a:ext cx="3094892" cy="2239107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4123" y="5586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963</TotalTime>
  <Words>227</Words>
  <Application>Microsoft Office PowerPoint</Application>
  <PresentationFormat>On-screen Show (4:3)</PresentationFormat>
  <Paragraphs>50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Equivalent fractions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Hall</dc:creator>
  <cp:lastModifiedBy>Cook, Sarah</cp:lastModifiedBy>
  <cp:revision>62</cp:revision>
  <dcterms:created xsi:type="dcterms:W3CDTF">2020-01-08T09:30:25Z</dcterms:created>
  <dcterms:modified xsi:type="dcterms:W3CDTF">2021-02-03T14:24:42Z</dcterms:modified>
</cp:coreProperties>
</file>