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77" r:id="rId13"/>
    <p:sldId id="263" r:id="rId14"/>
    <p:sldId id="278" r:id="rId15"/>
    <p:sldId id="269" r:id="rId16"/>
    <p:sldId id="279" r:id="rId17"/>
    <p:sldId id="270" r:id="rId18"/>
    <p:sldId id="280" r:id="rId19"/>
    <p:sldId id="271" r:id="rId20"/>
    <p:sldId id="281" r:id="rId21"/>
    <p:sldId id="272" r:id="rId22"/>
    <p:sldId id="282" r:id="rId23"/>
    <p:sldId id="273" r:id="rId24"/>
    <p:sldId id="274" r:id="rId25"/>
    <p:sldId id="275" r:id="rId26"/>
    <p:sldId id="276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23928-E36C-4CAA-A3B0-EEC1D8128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4F2E92-4C03-4CC1-8278-3D0E20D41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0BFFED-57FB-44C4-939F-DAA50C26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E47873-4B0D-49D9-8C6F-67D3DBA8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20128-7345-45C7-9A8A-3F1FF0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0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09D4A-D7E5-49C8-9F16-B1503BE4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051754-DEA2-4847-B81C-0671E52E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048D6-F273-477C-AF0D-C2ECFE16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BF7727-19EC-45AF-A8F4-160AD7F1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696D65-3CC4-4CC5-A491-C058F694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610ABD-1E03-4A4F-9EAB-AAD6D5E66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F7E77F-62FB-406D-8CEC-7E4ED9B4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DA2E3-F812-4C1D-8072-053FEEAF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CADADD-4B49-4707-A69A-E305E444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14766-D26A-4FDB-A39D-F186674A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3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9FB13-8721-4484-9F7F-BE7B9B28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5012C7-56F8-40B6-9125-FE92C96C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E575F3-C033-4D00-A00E-8A02141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1EDB0-9474-4A05-9025-59E8F892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AA8FCF-DFB4-4A43-8653-4981F17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29E24-553E-4195-921D-1F839A0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486181-DE49-45BF-A5A0-BA541FB3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1ADE9A-3D91-4786-BD0F-34F8DDBD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F4735-C3A2-4CAE-97D8-013FC3A0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C9CE-0241-44E7-B337-B532F67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5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4EADA-1E64-486D-BBEC-B8C1306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65C662-FFAD-49CE-9901-1D306703A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CE90F6-C532-464F-A1C8-C9ACB4BB0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8B4A9C-7865-427F-8BAE-9EEDA4E3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93C7CF-D717-4DB6-80CE-513CB04E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322CED-959E-44A0-8878-E353FF46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3E64B-0CB9-4216-A981-0B241BE0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3E26D3-F1BE-4A91-BA9B-7991CDAB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2C536-412F-4AF2-8E9C-FF1811FD0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820016-BAE8-42E1-BD14-1B37814CE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7E0AD5-B055-4E0C-9A1A-377213BDC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C44AAE-1AFD-45B9-B812-90EB0E63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FFFB18-95B8-4DDF-B74A-987EBEE4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ACFBDE-8535-4BBF-9902-0EFBC908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3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18C0D-659F-4B16-9F10-5A5D59E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F993E3-D25D-4FED-A590-D76D6213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DB8E93-0E28-42FB-9D57-2AB8389C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495681-BB2E-490E-8F7D-4F38E4B0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B16967-3BD8-47CA-81B7-0AA3964B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0862C-EA1F-484B-B2DD-FE554A84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D27F6D-F235-41D6-BF9F-3BE02828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7B0C9-A7C4-43C5-8212-1F4EA85C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433FE8-1360-47BC-A845-B8EDBD35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D00F27-59C7-4033-AD9D-BF800EF48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C79D93-33E7-4447-AE81-FE8F8129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3E188F-EC08-46FB-966F-F84754D2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82B286-BE45-492F-B3CD-2A7A221B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3DF4B-50EA-4563-9316-21B303B6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CEEC3B-2A33-434F-9660-F78D34E35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0E1FDE-FF98-467E-8103-A5B9B5788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2D7C5F-9461-46AB-8DF9-1F1AA5EA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EE81CF-FA5D-4EEF-8EA8-826B2C44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13EBC0-58E2-446E-A3E1-D9298C32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FC80BF-9462-4A55-A7C2-06A7922E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365D2E-E497-4426-9371-9B19A5B31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0B2BA7-BB04-430C-BC6F-FA86CC91E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CB80-A357-44E9-94FA-0DC48598917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4C19A-09DA-4EF7-80CF-9C44BA89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A85689-C7C4-4623-9FBF-5B18F291D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5647-D68C-4AB7-864C-924AD378A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8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F7F8A-F36D-406E-84A4-8D35F1720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Learning intention: To consolidate number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88DAE1-E95F-4202-8990-514F4A77E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5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133C72-4C1E-4519-A923-03006DD271C4}"/>
              </a:ext>
            </a:extLst>
          </p:cNvPr>
          <p:cNvSpPr txBox="1"/>
          <p:nvPr/>
        </p:nvSpPr>
        <p:spPr>
          <a:xfrm>
            <a:off x="749509" y="449705"/>
            <a:ext cx="1026826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4</a:t>
            </a:r>
          </a:p>
          <a:p>
            <a:endParaRPr lang="en-GB" sz="4800" dirty="0"/>
          </a:p>
          <a:p>
            <a:r>
              <a:rPr lang="en-GB" sz="4800" dirty="0"/>
              <a:t>Write the missing number:</a:t>
            </a:r>
          </a:p>
          <a:p>
            <a:endParaRPr lang="en-GB" sz="4800" dirty="0"/>
          </a:p>
          <a:p>
            <a:r>
              <a:rPr lang="en-GB" sz="4800" dirty="0"/>
              <a:t>15, 20, 25, 30, _____, 40</a:t>
            </a:r>
          </a:p>
          <a:p>
            <a:endParaRPr lang="en-GB" sz="4800" dirty="0"/>
          </a:p>
          <a:p>
            <a:r>
              <a:rPr lang="en-GB" sz="4800" dirty="0"/>
              <a:t>Answer 35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E5F68D35-0D96-4135-B148-F4229D0B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3"/>
    </mc:Choice>
    <mc:Fallback xmlns="">
      <p:transition spd="slow" advTm="1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B3BA3F-0A61-4CC3-9B0C-31C4820CE9ED}"/>
              </a:ext>
            </a:extLst>
          </p:cNvPr>
          <p:cNvSpPr txBox="1"/>
          <p:nvPr/>
        </p:nvSpPr>
        <p:spPr>
          <a:xfrm>
            <a:off x="749509" y="449705"/>
            <a:ext cx="102682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5</a:t>
            </a:r>
          </a:p>
          <a:p>
            <a:endParaRPr lang="en-GB" sz="4800" dirty="0"/>
          </a:p>
          <a:p>
            <a:r>
              <a:rPr lang="en-GB" sz="4800" dirty="0"/>
              <a:t>18 – 2 =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7C4C9A98-FEDC-4FC5-9DD5-1FB57CF8E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"/>
    </mc:Choice>
    <mc:Fallback xmlns="">
      <p:transition spd="slow" advTm="7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B3BA3F-0A61-4CC3-9B0C-31C4820CE9ED}"/>
              </a:ext>
            </a:extLst>
          </p:cNvPr>
          <p:cNvSpPr txBox="1"/>
          <p:nvPr/>
        </p:nvSpPr>
        <p:spPr>
          <a:xfrm>
            <a:off x="749509" y="449705"/>
            <a:ext cx="10268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5</a:t>
            </a:r>
          </a:p>
          <a:p>
            <a:endParaRPr lang="en-GB" sz="4800" dirty="0"/>
          </a:p>
          <a:p>
            <a:r>
              <a:rPr lang="en-GB" sz="4800" dirty="0"/>
              <a:t>18 – 2 =</a:t>
            </a:r>
          </a:p>
          <a:p>
            <a:endParaRPr lang="en-GB" sz="4800" dirty="0"/>
          </a:p>
          <a:p>
            <a:r>
              <a:rPr lang="en-GB" sz="4800" dirty="0"/>
              <a:t>Answer 16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911B6CD-AD74-418A-940E-BAE800230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7"/>
    </mc:Choice>
    <mc:Fallback xmlns="">
      <p:transition spd="slow" advTm="1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85A073D-9298-4BF0-AFB2-03BA3E3176CE}"/>
                  </a:ext>
                </a:extLst>
              </p:cNvPr>
              <p:cNvSpPr txBox="1"/>
              <p:nvPr/>
            </p:nvSpPr>
            <p:spPr>
              <a:xfrm>
                <a:off x="749509" y="449705"/>
                <a:ext cx="10268262" cy="4585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Question 6</a:t>
                </a:r>
              </a:p>
              <a:p>
                <a:endParaRPr lang="en-GB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𝑖𝑠</m:t>
                      </m:r>
                    </m:oMath>
                  </m:oMathPara>
                </a14:m>
                <a:endParaRPr lang="en-GB" sz="48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5A073D-9298-4BF0-AFB2-03BA3E317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9" y="449705"/>
                <a:ext cx="10268262" cy="4585935"/>
              </a:xfrm>
              <a:prstGeom prst="rect">
                <a:avLst/>
              </a:prstGeom>
              <a:blipFill>
                <a:blip r:embed="rId4"/>
                <a:stretch>
                  <a:fillRect l="-2732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5683E9C-C245-49A9-AC12-63F82C8C2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8"/>
    </mc:Choice>
    <mc:Fallback xmlns="">
      <p:transition spd="slow" advTm="8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85A073D-9298-4BF0-AFB2-03BA3E3176CE}"/>
                  </a:ext>
                </a:extLst>
              </p:cNvPr>
              <p:cNvSpPr txBox="1"/>
              <p:nvPr/>
            </p:nvSpPr>
            <p:spPr>
              <a:xfrm>
                <a:off x="749509" y="449705"/>
                <a:ext cx="10268262" cy="5999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Question 6</a:t>
                </a:r>
              </a:p>
              <a:p>
                <a:endParaRPr lang="en-GB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𝑖𝑠</m:t>
                      </m:r>
                    </m:oMath>
                  </m:oMathPara>
                </a14:m>
                <a:endParaRPr lang="en-GB" sz="4800" b="0" dirty="0"/>
              </a:p>
              <a:p>
                <a:endParaRPr lang="en-GB" sz="4800" dirty="0"/>
              </a:p>
              <a:p>
                <a:r>
                  <a:rPr lang="en-GB" sz="4800" dirty="0"/>
                  <a:t>Answer: 4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5A073D-9298-4BF0-AFB2-03BA3E317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9" y="449705"/>
                <a:ext cx="10268262" cy="5999528"/>
              </a:xfrm>
              <a:prstGeom prst="rect">
                <a:avLst/>
              </a:prstGeom>
              <a:blipFill>
                <a:blip r:embed="rId4"/>
                <a:stretch>
                  <a:fillRect l="-2732" t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3B1520A6-A2A6-4D00-8748-26F4EDF7F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2"/>
    </mc:Choice>
    <mc:Fallback xmlns="">
      <p:transition spd="slow" advTm="9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FDC556-6CAA-48B5-B10D-738EA3C650AA}"/>
              </a:ext>
            </a:extLst>
          </p:cNvPr>
          <p:cNvSpPr txBox="1"/>
          <p:nvPr/>
        </p:nvSpPr>
        <p:spPr>
          <a:xfrm>
            <a:off x="749509" y="449705"/>
            <a:ext cx="102682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7</a:t>
            </a:r>
          </a:p>
          <a:p>
            <a:endParaRPr lang="en-GB" sz="4800" dirty="0"/>
          </a:p>
          <a:p>
            <a:r>
              <a:rPr lang="en-GB" sz="4800" dirty="0"/>
              <a:t>Ted had 12 grapes and ate 3, how many are left? </a:t>
            </a:r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031E5FCA-D6CE-430C-818E-C0D6C6BD6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2"/>
    </mc:Choice>
    <mc:Fallback xmlns="">
      <p:transition spd="slow" advTm="1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FDC556-6CAA-48B5-B10D-738EA3C650AA}"/>
              </a:ext>
            </a:extLst>
          </p:cNvPr>
          <p:cNvSpPr txBox="1"/>
          <p:nvPr/>
        </p:nvSpPr>
        <p:spPr>
          <a:xfrm>
            <a:off x="749509" y="449705"/>
            <a:ext cx="102682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7</a:t>
            </a:r>
          </a:p>
          <a:p>
            <a:endParaRPr lang="en-GB" sz="4800" dirty="0"/>
          </a:p>
          <a:p>
            <a:r>
              <a:rPr lang="en-GB" sz="4800" dirty="0"/>
              <a:t>Ted had 12 grapes and ate 3, how many are left? </a:t>
            </a:r>
          </a:p>
          <a:p>
            <a:endParaRPr lang="en-GB" sz="4800" dirty="0"/>
          </a:p>
          <a:p>
            <a:r>
              <a:rPr lang="en-GB" sz="4800" dirty="0"/>
              <a:t>Answer: 9</a:t>
            </a:r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0E1EC761-E42C-4E9E-8655-26BC8B5AD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8"/>
    </mc:Choice>
    <mc:Fallback xmlns="">
      <p:transition spd="slow" advTm="10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43C965-5889-45F5-8327-94C171329DB2}"/>
              </a:ext>
            </a:extLst>
          </p:cNvPr>
          <p:cNvSpPr txBox="1"/>
          <p:nvPr/>
        </p:nvSpPr>
        <p:spPr>
          <a:xfrm>
            <a:off x="749509" y="449705"/>
            <a:ext cx="102682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8</a:t>
            </a:r>
          </a:p>
          <a:p>
            <a:endParaRPr lang="en-GB" sz="4800" dirty="0"/>
          </a:p>
          <a:p>
            <a:r>
              <a:rPr lang="en-GB" sz="4800" dirty="0"/>
              <a:t>How many wheels are there on 3 bikes?</a:t>
            </a:r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03CE466-B117-4E60-BF38-F070B88E7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5"/>
    </mc:Choice>
    <mc:Fallback xmlns="">
      <p:transition spd="slow" advTm="9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43C965-5889-45F5-8327-94C171329DB2}"/>
              </a:ext>
            </a:extLst>
          </p:cNvPr>
          <p:cNvSpPr txBox="1"/>
          <p:nvPr/>
        </p:nvSpPr>
        <p:spPr>
          <a:xfrm>
            <a:off x="749509" y="449705"/>
            <a:ext cx="102682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8</a:t>
            </a:r>
          </a:p>
          <a:p>
            <a:endParaRPr lang="en-GB" sz="4800" dirty="0"/>
          </a:p>
          <a:p>
            <a:r>
              <a:rPr lang="en-GB" sz="4800" dirty="0"/>
              <a:t>How many wheels are there on 3 bikes?</a:t>
            </a:r>
          </a:p>
          <a:p>
            <a:endParaRPr lang="en-GB" sz="4800" dirty="0"/>
          </a:p>
          <a:p>
            <a:r>
              <a:rPr lang="en-GB" sz="4800" dirty="0"/>
              <a:t>Answer: 6</a:t>
            </a:r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53A0EB5F-993F-47F0-91D0-D025A2CEB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9"/>
    </mc:Choice>
    <mc:Fallback xmlns="">
      <p:transition spd="slow" advTm="1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7AD1D9-192C-4928-91CD-BD2294932E41}"/>
              </a:ext>
            </a:extLst>
          </p:cNvPr>
          <p:cNvSpPr txBox="1"/>
          <p:nvPr/>
        </p:nvSpPr>
        <p:spPr>
          <a:xfrm>
            <a:off x="749509" y="449705"/>
            <a:ext cx="102682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9</a:t>
            </a:r>
          </a:p>
          <a:p>
            <a:endParaRPr lang="en-GB" sz="4800" dirty="0"/>
          </a:p>
          <a:p>
            <a:r>
              <a:rPr lang="en-GB" sz="4800" dirty="0"/>
              <a:t>Write the missing number:</a:t>
            </a:r>
          </a:p>
          <a:p>
            <a:endParaRPr lang="en-GB" sz="4800" dirty="0"/>
          </a:p>
          <a:p>
            <a:r>
              <a:rPr lang="en-GB" sz="4800" dirty="0"/>
              <a:t>50, 40, ________, 20, 10</a:t>
            </a:r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03780F3F-4675-4AEB-93B9-16AF6799F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8"/>
    </mc:Choice>
    <mc:Fallback xmlns="">
      <p:transition spd="slow" advTm="10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42ADC2-8F25-40F4-B103-A0B407AB006A}"/>
              </a:ext>
            </a:extLst>
          </p:cNvPr>
          <p:cNvSpPr txBox="1"/>
          <p:nvPr/>
        </p:nvSpPr>
        <p:spPr>
          <a:xfrm>
            <a:off x="444708" y="117693"/>
            <a:ext cx="113025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you start the quiz you will need a pen or pencil and some paper. </a:t>
            </a:r>
          </a:p>
          <a:p>
            <a:endParaRPr lang="en-GB" dirty="0"/>
          </a:p>
          <a:p>
            <a:r>
              <a:rPr lang="en-GB" dirty="0"/>
              <a:t>Write the numbers down the paper like this:</a:t>
            </a:r>
          </a:p>
          <a:p>
            <a:endParaRPr lang="en-GB" dirty="0"/>
          </a:p>
          <a:p>
            <a:r>
              <a:rPr lang="en-GB" dirty="0"/>
              <a:t>1</a:t>
            </a:r>
          </a:p>
          <a:p>
            <a:endParaRPr lang="en-GB" dirty="0"/>
          </a:p>
          <a:p>
            <a:r>
              <a:rPr lang="en-GB" dirty="0"/>
              <a:t>2</a:t>
            </a:r>
          </a:p>
          <a:p>
            <a:endParaRPr lang="en-GB" dirty="0"/>
          </a:p>
          <a:p>
            <a:r>
              <a:rPr lang="en-GB" dirty="0"/>
              <a:t>3</a:t>
            </a:r>
          </a:p>
          <a:p>
            <a:endParaRPr lang="en-GB" dirty="0"/>
          </a:p>
          <a:p>
            <a:r>
              <a:rPr lang="en-GB" dirty="0"/>
              <a:t>4</a:t>
            </a:r>
          </a:p>
          <a:p>
            <a:endParaRPr lang="en-GB" dirty="0"/>
          </a:p>
          <a:p>
            <a:r>
              <a:rPr lang="en-GB" dirty="0"/>
              <a:t>5</a:t>
            </a:r>
          </a:p>
          <a:p>
            <a:endParaRPr lang="en-GB" dirty="0"/>
          </a:p>
          <a:p>
            <a:r>
              <a:rPr lang="en-GB" dirty="0"/>
              <a:t>6</a:t>
            </a:r>
          </a:p>
          <a:p>
            <a:endParaRPr lang="en-GB" dirty="0"/>
          </a:p>
          <a:p>
            <a:r>
              <a:rPr lang="en-GB" dirty="0"/>
              <a:t>7</a:t>
            </a:r>
          </a:p>
          <a:p>
            <a:endParaRPr lang="en-GB" dirty="0"/>
          </a:p>
          <a:p>
            <a:r>
              <a:rPr lang="en-GB" dirty="0"/>
              <a:t>8</a:t>
            </a:r>
          </a:p>
          <a:p>
            <a:endParaRPr lang="en-GB" dirty="0"/>
          </a:p>
          <a:p>
            <a:r>
              <a:rPr lang="en-GB" dirty="0"/>
              <a:t>9</a:t>
            </a:r>
          </a:p>
          <a:p>
            <a:endParaRPr lang="en-GB" dirty="0"/>
          </a:p>
          <a:p>
            <a:r>
              <a:rPr lang="en-GB" dirty="0"/>
              <a:t>10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82784A5B-7619-4C15-B4BA-A8060FCD8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8"/>
    </mc:Choice>
    <mc:Fallback xmlns="">
      <p:transition spd="slow" advTm="9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7AD1D9-192C-4928-91CD-BD2294932E41}"/>
              </a:ext>
            </a:extLst>
          </p:cNvPr>
          <p:cNvSpPr txBox="1"/>
          <p:nvPr/>
        </p:nvSpPr>
        <p:spPr>
          <a:xfrm>
            <a:off x="749509" y="449705"/>
            <a:ext cx="1026826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9</a:t>
            </a:r>
          </a:p>
          <a:p>
            <a:endParaRPr lang="en-GB" sz="4800" dirty="0"/>
          </a:p>
          <a:p>
            <a:r>
              <a:rPr lang="en-GB" sz="4800" dirty="0"/>
              <a:t>Write the missing number:</a:t>
            </a:r>
          </a:p>
          <a:p>
            <a:endParaRPr lang="en-GB" sz="4800" dirty="0"/>
          </a:p>
          <a:p>
            <a:r>
              <a:rPr lang="en-GB" sz="4800" dirty="0"/>
              <a:t>50, 40, ________, 20, 10</a:t>
            </a:r>
          </a:p>
          <a:p>
            <a:endParaRPr lang="en-GB" sz="4800" dirty="0"/>
          </a:p>
          <a:p>
            <a:r>
              <a:rPr lang="en-GB" sz="4800" dirty="0"/>
              <a:t>Answer: 30</a:t>
            </a:r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BFD1CC9-7EDC-4644-B0F9-B67839ED7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3"/>
    </mc:Choice>
    <mc:Fallback xmlns="">
      <p:transition spd="slow" advTm="1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53E9B-A14B-4BF5-AECE-3B3015352BB3}"/>
              </a:ext>
            </a:extLst>
          </p:cNvPr>
          <p:cNvSpPr txBox="1"/>
          <p:nvPr/>
        </p:nvSpPr>
        <p:spPr>
          <a:xfrm>
            <a:off x="749509" y="449705"/>
            <a:ext cx="10268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10</a:t>
            </a:r>
          </a:p>
          <a:p>
            <a:endParaRPr lang="en-GB" sz="4800" dirty="0"/>
          </a:p>
          <a:p>
            <a:r>
              <a:rPr lang="en-GB" sz="4800" dirty="0"/>
              <a:t>17 + _______ = 20</a:t>
            </a:r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7DB0A7A-D28E-4CE4-AB6E-D13A9E669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5"/>
    </mc:Choice>
    <mc:Fallback xmlns="">
      <p:transition spd="slow" advTm="9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53E9B-A14B-4BF5-AECE-3B3015352BB3}"/>
              </a:ext>
            </a:extLst>
          </p:cNvPr>
          <p:cNvSpPr txBox="1"/>
          <p:nvPr/>
        </p:nvSpPr>
        <p:spPr>
          <a:xfrm>
            <a:off x="779489" y="539646"/>
            <a:ext cx="10268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10</a:t>
            </a:r>
          </a:p>
          <a:p>
            <a:endParaRPr lang="en-GB" sz="4800" dirty="0"/>
          </a:p>
          <a:p>
            <a:r>
              <a:rPr lang="en-GB" sz="4800" dirty="0"/>
              <a:t>17 + _______ = 20</a:t>
            </a:r>
          </a:p>
          <a:p>
            <a:endParaRPr lang="en-GB" sz="4800" dirty="0"/>
          </a:p>
          <a:p>
            <a:r>
              <a:rPr lang="en-GB" sz="4800" dirty="0"/>
              <a:t>Answer: 3</a:t>
            </a:r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0589FA7C-F855-434B-9348-034D73C92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0"/>
    </mc:Choice>
    <mc:Fallback xmlns="">
      <p:transition spd="slow" advTm="9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BDF817-0F69-494B-9D55-18F50B9CFF8E}"/>
              </a:ext>
            </a:extLst>
          </p:cNvPr>
          <p:cNvSpPr txBox="1"/>
          <p:nvPr/>
        </p:nvSpPr>
        <p:spPr>
          <a:xfrm>
            <a:off x="329784" y="428178"/>
            <a:ext cx="111976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Well done!</a:t>
            </a:r>
          </a:p>
          <a:p>
            <a:pPr algn="ctr"/>
            <a:endParaRPr lang="en-GB" sz="4800" dirty="0"/>
          </a:p>
          <a:p>
            <a:r>
              <a:rPr lang="en-GB" sz="4800" dirty="0"/>
              <a:t>How  many did you get correct?</a:t>
            </a:r>
          </a:p>
          <a:p>
            <a:endParaRPr lang="en-GB" sz="4800" dirty="0"/>
          </a:p>
          <a:p>
            <a:r>
              <a:rPr lang="en-GB" sz="4800" dirty="0"/>
              <a:t>Ask an adult to do the quiz and help them if they find it tricky.</a:t>
            </a:r>
          </a:p>
          <a:p>
            <a:r>
              <a:rPr lang="en-GB" sz="4800" dirty="0"/>
              <a:t> </a:t>
            </a:r>
          </a:p>
          <a:p>
            <a:r>
              <a:rPr lang="en-GB" sz="4800" dirty="0"/>
              <a:t>Can you make your own quiz?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7CCA784-4F39-43D5-A0AA-1525AB9211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0"/>
    </mc:Choice>
    <mc:Fallback xmlns="">
      <p:transition spd="slow" advTm="1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0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1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31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76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3061DD-925B-48C8-9AA0-4EF243FAD5E4}"/>
              </a:ext>
            </a:extLst>
          </p:cNvPr>
          <p:cNvSpPr txBox="1"/>
          <p:nvPr/>
        </p:nvSpPr>
        <p:spPr>
          <a:xfrm>
            <a:off x="869430" y="839449"/>
            <a:ext cx="10268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1</a:t>
            </a:r>
          </a:p>
          <a:p>
            <a:endParaRPr lang="en-GB" sz="4800" dirty="0"/>
          </a:p>
          <a:p>
            <a:r>
              <a:rPr lang="en-GB" sz="4800" dirty="0"/>
              <a:t>Write the number that comes after 3</a:t>
            </a:r>
            <a:r>
              <a:rPr lang="en-GB" dirty="0"/>
              <a:t>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4D1E73A6-D0D1-4EE4-9D6C-CA990CA66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1"/>
    </mc:Choice>
    <mc:Fallback xmlns="">
      <p:transition spd="slow" advTm="6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3061DD-925B-48C8-9AA0-4EF243FAD5E4}"/>
              </a:ext>
            </a:extLst>
          </p:cNvPr>
          <p:cNvSpPr txBox="1"/>
          <p:nvPr/>
        </p:nvSpPr>
        <p:spPr>
          <a:xfrm>
            <a:off x="869430" y="839449"/>
            <a:ext cx="10268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1</a:t>
            </a:r>
          </a:p>
          <a:p>
            <a:endParaRPr lang="en-GB" sz="4800" dirty="0"/>
          </a:p>
          <a:p>
            <a:r>
              <a:rPr lang="en-GB" sz="4800" dirty="0"/>
              <a:t>Write the number that comes after 3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4800" dirty="0"/>
              <a:t>Answer- 4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770F1B7-4F3A-4781-B9A0-BE28FE6E5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5"/>
    </mc:Choice>
    <mc:Fallback xmlns="">
      <p:transition spd="slow" advTm="6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84EA4C-49B5-4B1D-A4C0-FB9792ACD9CF}"/>
              </a:ext>
            </a:extLst>
          </p:cNvPr>
          <p:cNvSpPr txBox="1"/>
          <p:nvPr/>
        </p:nvSpPr>
        <p:spPr>
          <a:xfrm>
            <a:off x="869430" y="839449"/>
            <a:ext cx="10268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2</a:t>
            </a:r>
          </a:p>
          <a:p>
            <a:endParaRPr lang="en-GB" sz="4800" dirty="0"/>
          </a:p>
          <a:p>
            <a:r>
              <a:rPr lang="en-GB" sz="4800" dirty="0"/>
              <a:t>2 + ? = 7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305B5C6A-75D3-46AA-87A5-D9BF53823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9"/>
    </mc:Choice>
    <mc:Fallback xmlns="">
      <p:transition spd="slow" advTm="9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84EA4C-49B5-4B1D-A4C0-FB9792ACD9CF}"/>
              </a:ext>
            </a:extLst>
          </p:cNvPr>
          <p:cNvSpPr txBox="1"/>
          <p:nvPr/>
        </p:nvSpPr>
        <p:spPr>
          <a:xfrm>
            <a:off x="869430" y="839449"/>
            <a:ext cx="102682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2</a:t>
            </a:r>
          </a:p>
          <a:p>
            <a:endParaRPr lang="en-GB" sz="4800" dirty="0"/>
          </a:p>
          <a:p>
            <a:r>
              <a:rPr lang="en-GB" sz="4800" dirty="0"/>
              <a:t>2 + ? = 7</a:t>
            </a:r>
          </a:p>
          <a:p>
            <a:endParaRPr lang="en-GB" sz="4800" dirty="0"/>
          </a:p>
          <a:p>
            <a:r>
              <a:rPr lang="en-GB" sz="4800" dirty="0"/>
              <a:t>Answer- 5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2B9F51BC-7E5C-4699-81AD-9F43058B0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6"/>
    </mc:Choice>
    <mc:Fallback xmlns="">
      <p:transition spd="slow" advTm="6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E4F4F8-802F-47DC-9F16-818547B3DBB4}"/>
              </a:ext>
            </a:extLst>
          </p:cNvPr>
          <p:cNvSpPr txBox="1"/>
          <p:nvPr/>
        </p:nvSpPr>
        <p:spPr>
          <a:xfrm>
            <a:off x="869430" y="839449"/>
            <a:ext cx="10268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3</a:t>
            </a:r>
          </a:p>
          <a:p>
            <a:endParaRPr lang="en-GB" sz="4800" dirty="0"/>
          </a:p>
          <a:p>
            <a:r>
              <a:rPr lang="en-GB" sz="4800" dirty="0"/>
              <a:t>Is this correct?</a:t>
            </a:r>
          </a:p>
          <a:p>
            <a:endParaRPr lang="en-GB" sz="4800" dirty="0"/>
          </a:p>
          <a:p>
            <a:r>
              <a:rPr lang="en-GB" sz="4800" dirty="0"/>
              <a:t>9 &gt; 6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EF487498-6E3D-43C5-A8D7-7996CB411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"/>
    </mc:Choice>
    <mc:Fallback xmlns="">
      <p:transition spd="slow" advTm="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E4F4F8-802F-47DC-9F16-818547B3DBB4}"/>
              </a:ext>
            </a:extLst>
          </p:cNvPr>
          <p:cNvSpPr txBox="1"/>
          <p:nvPr/>
        </p:nvSpPr>
        <p:spPr>
          <a:xfrm>
            <a:off x="749509" y="449705"/>
            <a:ext cx="1026826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3</a:t>
            </a:r>
          </a:p>
          <a:p>
            <a:endParaRPr lang="en-GB" sz="4800" dirty="0"/>
          </a:p>
          <a:p>
            <a:r>
              <a:rPr lang="en-GB" sz="4800" dirty="0"/>
              <a:t>Is this correct?</a:t>
            </a:r>
          </a:p>
          <a:p>
            <a:endParaRPr lang="en-GB" sz="4800" dirty="0"/>
          </a:p>
          <a:p>
            <a:r>
              <a:rPr lang="en-GB" sz="4800" dirty="0"/>
              <a:t>9 &gt; 6</a:t>
            </a:r>
          </a:p>
          <a:p>
            <a:endParaRPr lang="en-GB" sz="4800" dirty="0"/>
          </a:p>
          <a:p>
            <a:r>
              <a:rPr lang="en-GB" sz="4800" dirty="0"/>
              <a:t>Answer- true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EFDA5371-BB03-4446-8DAB-E31BE10BF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1"/>
    </mc:Choice>
    <mc:Fallback xmlns="">
      <p:transition spd="slow" advTm="8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133C72-4C1E-4519-A923-03006DD271C4}"/>
              </a:ext>
            </a:extLst>
          </p:cNvPr>
          <p:cNvSpPr txBox="1"/>
          <p:nvPr/>
        </p:nvSpPr>
        <p:spPr>
          <a:xfrm>
            <a:off x="749509" y="449705"/>
            <a:ext cx="10268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Question 4</a:t>
            </a:r>
          </a:p>
          <a:p>
            <a:endParaRPr lang="en-GB" sz="4800" dirty="0"/>
          </a:p>
          <a:p>
            <a:r>
              <a:rPr lang="en-GB" sz="4800" dirty="0"/>
              <a:t>Write the missing number:</a:t>
            </a:r>
          </a:p>
          <a:p>
            <a:endParaRPr lang="en-GB" sz="4800" dirty="0"/>
          </a:p>
          <a:p>
            <a:r>
              <a:rPr lang="en-GB" sz="4800" dirty="0"/>
              <a:t>15, 20, 25, 30, _____, 40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F6E2236-4CF8-4B72-A27F-E426FE8E6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5"/>
    </mc:Choice>
    <mc:Fallback xmlns="">
      <p:transition spd="slow" advTm="16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315</Words>
  <Application>Microsoft Office PowerPoint</Application>
  <PresentationFormat>Custom</PresentationFormat>
  <Paragraphs>152</Paragraphs>
  <Slides>27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Learning intention: To consolidate number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Lawson, Nicola</cp:lastModifiedBy>
  <cp:revision>4</cp:revision>
  <dcterms:created xsi:type="dcterms:W3CDTF">2021-02-09T19:36:09Z</dcterms:created>
  <dcterms:modified xsi:type="dcterms:W3CDTF">2021-02-10T09:01:27Z</dcterms:modified>
</cp:coreProperties>
</file>