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51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19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37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27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66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18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674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11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08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83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29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28CCB-0047-4F23-94BA-F49CCC5E1B59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930EE-BD1E-45E6-9843-9F7773396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99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46668"/>
            <a:ext cx="9144000" cy="3657600"/>
          </a:xfrm>
        </p:spPr>
        <p:txBody>
          <a:bodyPr>
            <a:normAutofit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</a:t>
            </a:r>
            <a:b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multiply </a:t>
            </a: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three digit numbers by a 1 digit number.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601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9451" y="444137"/>
            <a:ext cx="11247120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When we multiply 3 digit numbers by a 1 digit number we start with the ones column and multiply that first, then the we move to the tens column, then the hundreds column. 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example,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sz="2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hto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326                       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X    4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1304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1  2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First we do 6 x 4 = 24. The 4 goes in the ones column and the 2 becomes a carrier underneath. 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Then we do 2 x 4 = 8 but we must remember to add the carrier which is 2 so the answer becomes 10. We put the 0 in the tens column then the 1 becomes a carrier. 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Then, we do 3 x 4 = 12 but, again, we have to add the carrier which is 1 so the answer becomes 13. We put the 3 in the hundreds column and the 1 in the thousands column. The answer is 1304. 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Try these: 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689 x 3 =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475 x 5 = </a:t>
            </a:r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00891" y="3122023"/>
            <a:ext cx="7968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06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5577" y="182880"/>
            <a:ext cx="10933612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689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x 3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=     6.89</a:t>
            </a:r>
          </a:p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x    3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2067</a:t>
            </a:r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22</a:t>
            </a:r>
          </a:p>
          <a:p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475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x 5 =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4.75</a:t>
            </a:r>
          </a:p>
          <a:p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x    5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2075</a:t>
            </a: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32</a:t>
            </a:r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Using this method, complete the questions on the worksheet. </a:t>
            </a:r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259874" y="1018903"/>
            <a:ext cx="84908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90503" y="3670663"/>
            <a:ext cx="71845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449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211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Learning Intention:  To multiply three digit numbers by a 1 digit number. </vt:lpstr>
      <vt:lpstr>PowerPoint Presentation</vt:lpstr>
      <vt:lpstr>PowerPoint Presentation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LI: To multiply numbers with 2 decimal places by 1 digit numbers.</dc:title>
  <dc:creator>Hall, Christina</dc:creator>
  <cp:lastModifiedBy>Linda Hall</cp:lastModifiedBy>
  <cp:revision>7</cp:revision>
  <dcterms:created xsi:type="dcterms:W3CDTF">2021-02-24T14:06:56Z</dcterms:created>
  <dcterms:modified xsi:type="dcterms:W3CDTF">2021-02-27T22:29:20Z</dcterms:modified>
</cp:coreProperties>
</file>