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0154-89C9-4806-A53F-6FA43705F51F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95484-FF08-42FF-950F-0AE4EF96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453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0154-89C9-4806-A53F-6FA43705F51F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95484-FF08-42FF-950F-0AE4EF96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483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0154-89C9-4806-A53F-6FA43705F51F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95484-FF08-42FF-950F-0AE4EF96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974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0154-89C9-4806-A53F-6FA43705F51F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95484-FF08-42FF-950F-0AE4EF96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672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0154-89C9-4806-A53F-6FA43705F51F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95484-FF08-42FF-950F-0AE4EF96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85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0154-89C9-4806-A53F-6FA43705F51F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95484-FF08-42FF-950F-0AE4EF96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332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0154-89C9-4806-A53F-6FA43705F51F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95484-FF08-42FF-950F-0AE4EF96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65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0154-89C9-4806-A53F-6FA43705F51F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95484-FF08-42FF-950F-0AE4EF96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373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0154-89C9-4806-A53F-6FA43705F51F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95484-FF08-42FF-950F-0AE4EF96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316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0154-89C9-4806-A53F-6FA43705F51F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95484-FF08-42FF-950F-0AE4EF96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587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0154-89C9-4806-A53F-6FA43705F51F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95484-FF08-42FF-950F-0AE4EF96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423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C0154-89C9-4806-A53F-6FA43705F51F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95484-FF08-42FF-950F-0AE4EF96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144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Learning Intention – To learn about the South West of England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920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Cornwall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75850"/>
            <a:ext cx="5583621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We are going to be learning about Cornwall over the next few lesson, an area in the South West of England.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Can you find Cornwall on a map or using the internet with websites like google Earth.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0585" t="11885" r="1676" b="9383"/>
          <a:stretch/>
        </p:blipFill>
        <p:spPr>
          <a:xfrm>
            <a:off x="6574220" y="236483"/>
            <a:ext cx="4779579" cy="6621254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01398" y="4183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5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Cornwall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310" y="1825625"/>
            <a:ext cx="283779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Cornwall is a beautiful part of England, with many different things to see and do. Have a look at this map, what do you think the symbols mean?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431" t="7650" r="24245" b="13255"/>
          <a:stretch/>
        </p:blipFill>
        <p:spPr>
          <a:xfrm>
            <a:off x="3815254" y="568436"/>
            <a:ext cx="7538546" cy="59370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5254" y="236483"/>
            <a:ext cx="2932387" cy="215987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636580" y="3320301"/>
            <a:ext cx="1077312" cy="7777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21117" y="10311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68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do people go there?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69549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One of the main reasons that people go to visit Cornwall is for its warm, sunny beaches with great surfing waves.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Their beaches are some of the warmest and sunniest in the whole of the United Kingdom, this is because of something called the Gulf Stream.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9899" y="1825625"/>
            <a:ext cx="5792349" cy="385454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3800" y="365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2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the Gulf Stream?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The Gulf Stream is a strong, underwater current that brings warm water from Mexico, across the Atlantic Ocean. This make the climate in places like </a:t>
            </a:r>
            <a:r>
              <a:rPr lang="en-GB" dirty="0"/>
              <a:t>C</a:t>
            </a:r>
            <a:r>
              <a:rPr lang="en-GB" dirty="0" smtClean="0"/>
              <a:t>ornwall much warmer and attractive for people to visit.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6157" y="3191668"/>
            <a:ext cx="5629112" cy="3222051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50583" y="5246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11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problem with this warm climate.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Cornwall is a very attractive place to visit but this brings with it a problem, too many people. Many of the towns in Cornwall are quite small so they can’t cope with lots of people.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450" y="3214524"/>
            <a:ext cx="3643457" cy="27290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8188" y="4579061"/>
            <a:ext cx="3767302" cy="21096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4852" y="3201194"/>
            <a:ext cx="3474747" cy="19458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7559" y="3998742"/>
            <a:ext cx="3566241" cy="2671238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570679" y="5124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45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task today.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 want you to complete a tourism study of Cornwall. I want to think about all the benefits for people coming to Cornwall and all the negative </a:t>
            </a:r>
            <a:r>
              <a:rPr lang="en-GB" dirty="0" smtClean="0"/>
              <a:t>impact it has.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You could record you ideas in this </a:t>
            </a:r>
            <a:r>
              <a:rPr lang="en-GB" dirty="0" smtClean="0"/>
              <a:t>table like the </a:t>
            </a:r>
            <a:r>
              <a:rPr lang="en-GB" smtClean="0"/>
              <a:t>one below.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004479"/>
              </p:ext>
            </p:extLst>
          </p:nvPr>
        </p:nvGraphicFramePr>
        <p:xfrm>
          <a:off x="345090" y="4125015"/>
          <a:ext cx="11620938" cy="2512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0469">
                  <a:extLst>
                    <a:ext uri="{9D8B030D-6E8A-4147-A177-3AD203B41FA5}">
                      <a16:colId xmlns:a16="http://schemas.microsoft.com/office/drawing/2014/main" val="4100505137"/>
                    </a:ext>
                  </a:extLst>
                </a:gridCol>
                <a:gridCol w="5810469">
                  <a:extLst>
                    <a:ext uri="{9D8B030D-6E8A-4147-A177-3AD203B41FA5}">
                      <a16:colId xmlns:a16="http://schemas.microsoft.com/office/drawing/2014/main" val="2228446653"/>
                    </a:ext>
                  </a:extLst>
                </a:gridCol>
              </a:tblGrid>
              <a:tr h="56195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Benefits of tourism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Negative impact of tourism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7503015"/>
                  </a:ext>
                </a:extLst>
              </a:tr>
              <a:tr h="195030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428450"/>
                  </a:ext>
                </a:extLst>
              </a:tr>
            </a:tbl>
          </a:graphicData>
        </a:graphic>
      </p:graphicFrame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19554" y="5116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56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286</Words>
  <Application>Microsoft Office PowerPoint</Application>
  <PresentationFormat>Widescreen</PresentationFormat>
  <Paragraphs>20</Paragraphs>
  <Slides>7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Learning Intention – To learn about the South West of England</vt:lpstr>
      <vt:lpstr>Cornwall</vt:lpstr>
      <vt:lpstr>Cornwall</vt:lpstr>
      <vt:lpstr>Why do people go there?</vt:lpstr>
      <vt:lpstr>What is the Gulf Stream?</vt:lpstr>
      <vt:lpstr>The problem with this warm climate.</vt:lpstr>
      <vt:lpstr>Your task today.</vt:lpstr>
    </vt:vector>
  </TitlesOfParts>
  <Company>International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Intention – To learn about the South West of England</dc:title>
  <dc:creator>Watson, Craig</dc:creator>
  <cp:lastModifiedBy>Watson, Craig</cp:lastModifiedBy>
  <cp:revision>6</cp:revision>
  <dcterms:created xsi:type="dcterms:W3CDTF">2021-02-23T12:19:29Z</dcterms:created>
  <dcterms:modified xsi:type="dcterms:W3CDTF">2021-02-23T12:58:03Z</dcterms:modified>
</cp:coreProperties>
</file>