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70" r:id="rId2"/>
    <p:sldId id="277" r:id="rId3"/>
    <p:sldId id="278" r:id="rId4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58C"/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3"/>
    <p:restoredTop sz="94689"/>
  </p:normalViewPr>
  <p:slideViewPr>
    <p:cSldViewPr snapToGrid="0" snapToObjects="1">
      <p:cViewPr varScale="1">
        <p:scale>
          <a:sx n="69" d="100"/>
          <a:sy n="69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58604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write a witch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about what happens in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story.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in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story?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at the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1B5BC-34B3-6749-8C7C-DC39176A0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66" y="0"/>
            <a:ext cx="1793842" cy="2202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62BD-8664-704A-A28A-EDB1DF6AD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8722" b="7064"/>
          <a:stretch/>
        </p:blipFill>
        <p:spPr bwMode="auto">
          <a:xfrm>
            <a:off x="6046442" y="0"/>
            <a:ext cx="1834696" cy="2202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14E60D3-7424-694E-A534-CC6596125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0"/>
          <a:stretch/>
        </p:blipFill>
        <p:spPr>
          <a:xfrm>
            <a:off x="6046442" y="2401866"/>
            <a:ext cx="1575879" cy="2197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81" y="2401866"/>
            <a:ext cx="1884565" cy="21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DE1BC-56E8-234C-A643-D11010C15D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2026" r="30993" b="16762"/>
          <a:stretch/>
        </p:blipFill>
        <p:spPr>
          <a:xfrm>
            <a:off x="7766381" y="4797667"/>
            <a:ext cx="1945320" cy="206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5B349-18D0-FE4D-871D-B70E472B07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11459" r="30886" b="15814"/>
          <a:stretch/>
        </p:blipFill>
        <p:spPr>
          <a:xfrm>
            <a:off x="5823151" y="4797667"/>
            <a:ext cx="1780556" cy="20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 going to write your own witch story using some of the ideas from Hansel and Gretel.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going to change the setting – where might Hansel and Gretel be lost in your story?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80D9BE3-9DF7-4BB4-9601-3CD80A5B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09" y="4755105"/>
            <a:ext cx="2220993" cy="18509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DC7B79-9DD6-4DCD-AC6F-EB3AB6DE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41" y="4755105"/>
            <a:ext cx="1493333" cy="17976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496A728-123E-42FC-A852-2F0D0828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22" y="4755105"/>
            <a:ext cx="1753239" cy="168976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5DC9397-A4C0-472C-A386-DA66A65D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50" y="4755105"/>
            <a:ext cx="1614276" cy="20241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raw a story map in your book with pictures to show the beginning, middle and end of the story.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to change the setting!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map might look something like this: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urved Connector 5"/>
          <p:cNvCxnSpPr/>
          <p:nvPr/>
        </p:nvCxnSpPr>
        <p:spPr>
          <a:xfrm>
            <a:off x="3519053" y="3602182"/>
            <a:ext cx="3255818" cy="2895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2161309" y="3602182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5271655" y="4581390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5597236" y="6281862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4024</TotalTime>
  <Words>110</Words>
  <Application>Microsoft Office PowerPoint</Application>
  <PresentationFormat>A4 Paper (210x297 mm)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81</cp:revision>
  <cp:lastPrinted>2019-10-02T15:50:32Z</cp:lastPrinted>
  <dcterms:created xsi:type="dcterms:W3CDTF">2018-03-10T18:23:35Z</dcterms:created>
  <dcterms:modified xsi:type="dcterms:W3CDTF">2021-02-02T10:48:31Z</dcterms:modified>
</cp:coreProperties>
</file>