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2583-C306-4901-97CA-E3D6A5E99813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E8C5-BAAB-40E4-84BB-1A97457E7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65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2DC2B-149D-4E1D-903A-51F9D4136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87BF7-EC53-4DD7-AF4E-EE914BEB5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12CE5-79B1-414D-8A8E-B8EC1CF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20C11-D21B-40E1-B188-E6451D8C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B7AB-25AB-46EA-8C97-E05DF7A5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0682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55C2-5B39-429D-BB37-5C62A639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ADB53-C16F-45F8-BBE6-C99A3B699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3DD6B-DF9B-423C-A3A0-4416DAF7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2993-7042-45ED-A20D-1F5F3EDA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EF0F0-D2FD-4D86-AE1F-C78E3318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491899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E115F9-BDBE-4486-927F-A32E450B5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B053C-119C-4490-ACB7-AADB649C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8B3CC-CE36-4A78-BF90-F3DDFC37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D57CE-14AA-408F-A649-62534185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0846-F7EB-48A1-9615-2CB0EEF5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51713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EDB6A-8D66-4CEA-98F7-4FF4E686F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214F4-39EC-4496-8840-39A23C3E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FF068-BE96-4FFE-9D0C-C1138C3C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54572-0AC4-4D69-9DF2-8F843E48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6F98-0D76-407A-9A05-D588B581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31480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4F78-ADF0-4728-A5F1-AB03FA85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134F-A578-46E4-BF9F-4F416C8C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D0FF7-767D-4ED4-A49E-9CF75B6F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8E853-32CD-4145-8886-6D9E28F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6F78-12C4-4B0A-AE40-B4E8444D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8340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D85DC-F27F-46D3-9F17-5F290B12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6225-270F-42CA-AC03-C0AAC469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2703B-64E3-4350-9E29-3B8B6177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0E710-B3A1-43A3-9486-855507F1B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27F1-6A74-448B-9F0F-C52F8E87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88A10-060D-474F-BAE8-F0F63D4A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8396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D23D-C316-4248-9629-E64761F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C9279-DEED-44CF-A1F4-0051EA02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040C4-38F1-4D19-9B61-3C9796B9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8B728-BC6E-4CB9-BAE9-1661C0231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743D0A-4D40-486D-8B55-DF7C35683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003C6-12D1-47C0-A8D6-72EC40CE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9153A-4C93-4B99-AC32-65FCBF83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39F37-F6D8-4F75-95CB-06777803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55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1F0F-6E5B-4F13-A21F-91B79277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7DD08-43BB-47BC-9DC4-64825B59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FB71A-ED26-48FB-8473-2C61102F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2FFFA-EB45-4F0A-9602-6EEEEC29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9088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A391D-7327-4154-9FB2-3D6E21CA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5735E-E4FE-47ED-B53C-A861E766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76205-9B7A-48A7-BB00-0918C287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8117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1DA7-305B-4DD4-8326-A3B86EA1A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28C0-0F54-4C14-8867-E90094C9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DBB7A-F586-4D2F-A121-783B47FFB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162DE-6DF2-40D5-9B48-96A920DA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21004-62BC-4878-AA35-918CE56B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51BB-9ECF-4844-A036-23223311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3453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85B4-F389-4F5F-8D54-48511867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0DD4B-1450-4C6B-B30B-D71CB669D1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E125E-FFBC-4D70-910B-44C4A155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7BB2F-5B3C-407F-B79D-B6FF044C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D329E-30F5-4542-AE0D-C1483BFC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412F9-B53C-44E7-80F4-8BD8FEAA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16952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429A9-64A3-4D3D-AE46-09FCC69F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DE6F-BD3F-4820-8F1A-DEF8067D1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CBBE-CD25-4B5B-925A-710EB935A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EE1E-BF95-4B5F-9B31-54A5A94AA1E2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8161F-5D24-4CB8-B795-15F6AF00A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27B9-D538-4E4D-A8BD-A18436A9D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7D9A-0D52-4BBE-9864-8811E6228E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31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F1D-A657-42E3-B0F0-391274DF91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 History</a:t>
            </a:r>
            <a:br>
              <a:rPr lang="en-GB" dirty="0" smtClean="0"/>
            </a:br>
            <a:r>
              <a:rPr lang="en-GB" dirty="0" smtClean="0"/>
              <a:t>Learning </a:t>
            </a:r>
            <a:r>
              <a:rPr lang="en-GB" dirty="0"/>
              <a:t>intention</a:t>
            </a:r>
            <a:br>
              <a:rPr lang="en-GB" dirty="0"/>
            </a:br>
            <a:r>
              <a:rPr lang="en-GB" dirty="0"/>
              <a:t>How iron age people lived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CE888-E62D-4919-9B57-041E5D88E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7AC4E3-F5EB-41A8-9785-34340F399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19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97108C-3DA0-4FA3-8154-50A272954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r="2" b="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B51D-36DA-44B1-B562-967A144C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7"/>
            <a:ext cx="3438144" cy="1848243"/>
          </a:xfrm>
        </p:spPr>
        <p:txBody>
          <a:bodyPr anchor="b">
            <a:normAutofit/>
          </a:bodyPr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 in an Iron Age Hillfort.</a:t>
            </a:r>
            <a:b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D648A6-8DCE-4904-91F3-E32E2595A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56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673CF-8C6E-4206-9DA4-83F10854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71599"/>
            <a:ext cx="6272784" cy="5191125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Round house facts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4 -9 metres  across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Made from wood and grass or straw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pole to keep the roof up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Fire in the middle of the floor for heat, light and cooking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Beds around the edge</a:t>
            </a:r>
          </a:p>
        </p:txBody>
      </p:sp>
      <p:pic>
        <p:nvPicPr>
          <p:cNvPr id="5" name="Picture 4" descr="Image result for diagram of a round house">
            <a:extLst>
              <a:ext uri="{FF2B5EF4-FFF2-40B4-BE49-F238E27FC236}">
                <a16:creationId xmlns:a16="http://schemas.microsoft.com/office/drawing/2014/main" id="{47CB2989-1567-479D-91C8-C1966254F17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r="2827" b="-4"/>
          <a:stretch/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</p:spPr>
      </p:pic>
      <p:pic>
        <p:nvPicPr>
          <p:cNvPr id="20" name="Picture 19" descr="Artists impression showing an Ironage mud house">
            <a:extLst>
              <a:ext uri="{FF2B5EF4-FFF2-40B4-BE49-F238E27FC236}">
                <a16:creationId xmlns:a16="http://schemas.microsoft.com/office/drawing/2014/main" id="{16B3BC54-14FC-4F54-BE92-0405363651A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-1" b="-1"/>
          <a:stretch/>
        </p:blipFill>
        <p:spPr bwMode="auto">
          <a:xfrm>
            <a:off x="8178348" y="165059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34BF8A-56CA-41FD-8CC7-76BFE6CA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-499375"/>
            <a:ext cx="8158224" cy="1536192"/>
          </a:xfrm>
        </p:spPr>
        <p:txBody>
          <a:bodyPr anchor="b">
            <a:normAutofit/>
          </a:bodyPr>
          <a:lstStyle/>
          <a:p>
            <a:r>
              <a:rPr lang="en-GB" sz="5200" u="sng" dirty="0"/>
              <a:t>Iron age roundhouses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285DD6-8477-4F5A-9FD7-D626F1B15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330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90EDA9-2517-46EC-B6D4-3918D04786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49B1F2-532C-44C7-8AC7-28EA15EE02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D237D-AD41-4675-B325-206F2FBE25B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r="2" b="1"/>
          <a:stretch/>
        </p:blipFill>
        <p:spPr bwMode="auto">
          <a:xfrm>
            <a:off x="7684008" y="10"/>
            <a:ext cx="4507992" cy="2934576"/>
          </a:xfrm>
          <a:prstGeom prst="rect">
            <a:avLst/>
          </a:prstGeom>
          <a:noFill/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E7D3784-5CF9-4282-9B1C-52395785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02418-B47A-4B24-A08F-E724BB50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495300"/>
            <a:ext cx="6272784" cy="568604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wooden furniture – table, chest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Loom for weaving clothes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 skins used for blankets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 decorated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carving and plants</a:t>
            </a:r>
          </a:p>
          <a:p>
            <a:pPr>
              <a:lnSpc>
                <a:spcPct val="170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Iron tools and weapons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 result for diagram of a round house">
            <a:extLst>
              <a:ext uri="{FF2B5EF4-FFF2-40B4-BE49-F238E27FC236}">
                <a16:creationId xmlns:a16="http://schemas.microsoft.com/office/drawing/2014/main" id="{1C70D7E5-D63A-47DF-8E83-EBB3608FF049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r="3123" b="-4"/>
          <a:stretch/>
        </p:blipFill>
        <p:spPr bwMode="auto">
          <a:xfrm>
            <a:off x="7684008" y="3172968"/>
            <a:ext cx="4507992" cy="3685032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CA9F97-FD74-49C5-BB3B-BAB5A76587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39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E16A3-FC08-49D9-8137-B0DDA032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8576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289C5-5D7C-49BA-9672-64CEFD83C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36" y="878890"/>
            <a:ext cx="7805247" cy="638613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a plan of a roundhouse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central pole          Fire 	  beds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Animal skins	 wooden table	Wooden chest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Loom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else could you include?</a:t>
            </a:r>
          </a:p>
          <a:p>
            <a:pPr>
              <a:lnSpc>
                <a:spcPct val="100000"/>
              </a:lnSpc>
            </a:pP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about: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cooking equipment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sleeping- blankets/wool/skins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– weapons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B" sz="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0E6389-5F0D-4DE8-BCB4-87C00ADC2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711" y="742950"/>
            <a:ext cx="4888445" cy="44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FE400-E069-48C4-A8A1-2AEA1F80F16E}"/>
              </a:ext>
            </a:extLst>
          </p:cNvPr>
          <p:cNvSpPr txBox="1"/>
          <p:nvPr/>
        </p:nvSpPr>
        <p:spPr>
          <a:xfrm>
            <a:off x="6302309" y="5468719"/>
            <a:ext cx="5250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Draw a circle  (a saucer or small plate might help)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Include a door way and label neatly.</a:t>
            </a: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2F6040-E1F3-47D6-9C0D-6D39D67F6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5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150</Words>
  <Application>Microsoft Office PowerPoint</Application>
  <PresentationFormat>Widescreen</PresentationFormat>
  <Paragraphs>28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Alternative History Learning intention How iron age people lived</vt:lpstr>
      <vt:lpstr>Living in an Iron Age Hillfort.  </vt:lpstr>
      <vt:lpstr>Iron age roundhouses</vt:lpstr>
      <vt:lpstr>PowerPoint Presentation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How iron age people lived</dc:title>
  <dc:creator>Matilda Scott-Wilkinson</dc:creator>
  <cp:lastModifiedBy>Hall, Linda</cp:lastModifiedBy>
  <cp:revision>6</cp:revision>
  <cp:lastPrinted>2021-02-08T15:52:37Z</cp:lastPrinted>
  <dcterms:created xsi:type="dcterms:W3CDTF">2021-02-05T18:48:50Z</dcterms:created>
  <dcterms:modified xsi:type="dcterms:W3CDTF">2021-02-08T15:55:52Z</dcterms:modified>
</cp:coreProperties>
</file>