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915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218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811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492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716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75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160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44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952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752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73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13C80-3CCD-4796-B71F-968C96EF9BA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316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u="sng" dirty="0" smtClean="0"/>
              <a:t>Learning intention: To understand the difference between direct and reported speech</a:t>
            </a: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2443970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Direct speech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43645"/>
            <a:ext cx="10515600" cy="3133317"/>
          </a:xfrm>
        </p:spPr>
        <p:txBody>
          <a:bodyPr numCol="2"/>
          <a:lstStyle/>
          <a:p>
            <a:r>
              <a:rPr lang="en-GB" dirty="0" smtClean="0"/>
              <a:t>In direct speech, the exact words the person said are written in inverted commas (speech marks).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In direct speech, there is often a reporting clause afterwards to explain who said it. 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899679" y="1917184"/>
            <a:ext cx="105695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/>
              <a:t>“</a:t>
            </a:r>
            <a:r>
              <a:rPr lang="en-GB" sz="3200" dirty="0">
                <a:solidFill>
                  <a:srgbClr val="FF0000"/>
                </a:solidFill>
              </a:rPr>
              <a:t>When I woke up, I noticed the laptop was missing</a:t>
            </a:r>
            <a:r>
              <a:rPr lang="en-GB" sz="3200" dirty="0"/>
              <a:t>,” said </a:t>
            </a:r>
            <a:r>
              <a:rPr lang="en-GB" sz="3200" dirty="0" smtClean="0"/>
              <a:t>John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5" name="Up Arrow 4"/>
          <p:cNvSpPr/>
          <p:nvPr/>
        </p:nvSpPr>
        <p:spPr>
          <a:xfrm>
            <a:off x="3853543" y="2501959"/>
            <a:ext cx="391886" cy="541686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Up Arrow 5"/>
          <p:cNvSpPr/>
          <p:nvPr/>
        </p:nvSpPr>
        <p:spPr>
          <a:xfrm rot="536813">
            <a:off x="10236926" y="2457612"/>
            <a:ext cx="391886" cy="541686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67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Reported speech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43645"/>
            <a:ext cx="10515600" cy="3133317"/>
          </a:xfrm>
        </p:spPr>
        <p:txBody>
          <a:bodyPr numCol="2">
            <a:normAutofit/>
          </a:bodyPr>
          <a:lstStyle/>
          <a:p>
            <a:r>
              <a:rPr lang="en-GB" dirty="0" smtClean="0"/>
              <a:t>In reported speech, someone else retells what the person said. </a:t>
            </a:r>
          </a:p>
          <a:p>
            <a:r>
              <a:rPr lang="en-GB" dirty="0" smtClean="0"/>
              <a:t> No inverted commas (speech marks) are used. </a:t>
            </a:r>
          </a:p>
          <a:p>
            <a:r>
              <a:rPr lang="en-GB" dirty="0" smtClean="0"/>
              <a:t>The words are often changed to be in the past tense and pronouns are changed e.g. I to he/she.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Rectangle 3"/>
          <p:cNvSpPr/>
          <p:nvPr/>
        </p:nvSpPr>
        <p:spPr>
          <a:xfrm>
            <a:off x="1004182" y="1620982"/>
            <a:ext cx="1056951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John said that when he woke up, he noticed that the laptop was missing.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179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Direct speech to reported speech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5648"/>
            <a:ext cx="10515600" cy="3133317"/>
          </a:xfrm>
        </p:spPr>
        <p:txBody>
          <a:bodyPr numCol="2">
            <a:norm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“I feel sick,” said Zoe. </a:t>
            </a:r>
          </a:p>
          <a:p>
            <a:endParaRPr lang="en-GB" sz="3600" dirty="0"/>
          </a:p>
          <a:p>
            <a:endParaRPr lang="en-GB" sz="3600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5" name="Rectangle 4"/>
          <p:cNvSpPr/>
          <p:nvPr/>
        </p:nvSpPr>
        <p:spPr>
          <a:xfrm>
            <a:off x="1225147" y="3720721"/>
            <a:ext cx="57903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Zoe said that she felt sick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7116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Reported speech to direct speech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5649"/>
            <a:ext cx="10515600" cy="1394752"/>
          </a:xfrm>
        </p:spPr>
        <p:txBody>
          <a:bodyPr numCol="1">
            <a:normAutofit/>
          </a:bodyPr>
          <a:lstStyle/>
          <a:p>
            <a:r>
              <a:rPr lang="en-GB" sz="3600" dirty="0" smtClean="0"/>
              <a:t>Mrs Brown told the police that she saw strange lights in the sky. 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199" y="3917477"/>
            <a:ext cx="11062063" cy="1394752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 smtClean="0"/>
              <a:t>“I saw strange lights in the sky,” Mrs Brown remembered. </a:t>
            </a:r>
            <a:endParaRPr lang="en-GB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5063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181</Words>
  <Application>Microsoft Office PowerPoint</Application>
  <PresentationFormat>Custom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English</vt:lpstr>
      <vt:lpstr>Direct speech</vt:lpstr>
      <vt:lpstr>Reported speech</vt:lpstr>
      <vt:lpstr>Direct speech to reported speech</vt:lpstr>
      <vt:lpstr>Reported speech to direct speech</vt:lpstr>
    </vt:vector>
  </TitlesOfParts>
  <Company>International House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</dc:title>
  <dc:creator>Browning, Bethany</dc:creator>
  <cp:lastModifiedBy>Cook, Sarah</cp:lastModifiedBy>
  <cp:revision>3</cp:revision>
  <dcterms:created xsi:type="dcterms:W3CDTF">2021-02-22T14:25:18Z</dcterms:created>
  <dcterms:modified xsi:type="dcterms:W3CDTF">2021-02-23T15:14:44Z</dcterms:modified>
</cp:coreProperties>
</file>