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45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F2993-8426-D345-AB3F-78EC80664B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30A230-D269-0940-98D3-AA16923DA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E8012-8DB0-D841-9699-5011D73B9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ADE14-BBE4-A24A-A0CA-658300B1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657-473C-B44C-B33D-1E153BF7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8A5BC-A61B-DB40-9288-341005D7C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7A0CD-060D-564C-982D-7CBC80280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55FD7-4621-594D-BFAC-0C0445AC2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C0B37-A29F-4745-9FDF-745AADE1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A649B-386F-BD4D-999C-1E1E90AA9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9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4649E9-3629-8342-9121-BD1A23AB2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DD8662-D10A-BA44-B008-D57D036EC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4B4C9-728C-D740-805B-9FB16376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22E98-994C-664D-B87E-8B297F336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43A0A-3806-7B45-AF3A-AE7F9FBE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4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2E42-E184-5443-9AD0-5C965D54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EA1A5-7E33-F14D-B8A0-820BA8E36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FDE45-53A9-CD40-9DBD-6B3ADD307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FDDA6-4A05-A847-8FF3-1259116B4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CAD4C-B798-5149-982D-785415A1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9D35C-5053-A646-9159-93C1A13ED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8BE8C-9689-BA4B-B8C6-B53A5AEC4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F2F7A-7583-9C4B-8CE0-F70191730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2BCA2-9972-E148-A1DD-268100483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5821-13A7-A44F-9654-F8B20721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9977A-5AE5-BE48-B9E6-CDA4B8E74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01EA8-89E0-CE48-982E-0949C4471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C61C42-E8DA-654B-8D65-4DB12BBA4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C3B8F-745C-4346-BA5A-82CC2042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ABB9C-54C8-7A43-9BDA-457DC3594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A8F6B-08A0-294E-A565-D3DE0CBE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3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DDFF-4E7A-D349-93D3-154D5954B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56414-8023-A947-9A04-4BE6F886D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0C193-FB0C-2348-99D0-8DD01F84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16D841-860F-BF49-A2E3-50C422995F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AC000-4B11-F64A-83A8-13D1956CE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E4FF86-10C9-814D-A83F-D4A698A0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16103D-9AFA-3641-A07B-58A412E5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F768F3-5289-F643-BF84-6D0ACA21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AB7A0-5C37-5843-8505-73322A3E2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F8729-4932-3449-B58C-ABE545E9D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6056CE-7FF3-6D46-8CFB-72CCC793C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D773C6-B1B2-1148-96CC-5D38B37E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D76AFA-EA9A-4F44-A16B-F83B9146D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A37354-77D3-1F4D-9A18-71939E1F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ED398-C853-CC4B-98C8-11D61CFE6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6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E3617-938E-6A4B-9739-84132F9ED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D74F8-7E53-D446-8D41-6908A3728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0B233-735A-6443-A848-9F2A491E3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016F9-7C15-F145-BA58-D70E2758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EAB60-FF32-574F-8937-9C0F44F2E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5138E-9C4F-7349-9527-E5E38A5AA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9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74840-A661-6F41-99C1-64EEB0C9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4CA288-2B7B-4C46-86BF-6D9EE570E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95498-82C7-3F4B-B38C-29F841E13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C7390-8411-D743-BC32-404A72BC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F2D0A-6DA4-EB45-BBD5-45C76745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EA1E7-E403-284A-84B1-D4E30B049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3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418C99-CCD2-B941-9F5E-B0BACFCFD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527FD-6511-FF4A-97A7-801D3A063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7F4CE-16BF-AA44-866E-5F4B5FB34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2E026-BF91-8E40-A31A-A32510C4812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7EE37-B2B6-A34E-894F-84A7E578C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18E0D-751B-C443-99BD-1834B6463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70779-5926-444C-A5B7-AF40AB82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7FF14-2CD9-F148-8DF1-DC2374FD9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3006" y="2140222"/>
            <a:ext cx="9144000" cy="2387600"/>
          </a:xfrm>
        </p:spPr>
        <p:txBody>
          <a:bodyPr/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describe a position</a:t>
            </a:r>
          </a:p>
        </p:txBody>
      </p:sp>
    </p:spTree>
    <p:extLst>
      <p:ext uri="{BB962C8B-B14F-4D97-AF65-F5344CB8AC3E}">
        <p14:creationId xmlns:p14="http://schemas.microsoft.com/office/powerpoint/2010/main" val="34539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2738D-0833-B14C-A2E1-1C8E6B43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Using a grid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89470-E966-514D-A3CB-42916FE2E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practice using a grid to describe the position of an object.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helps us to explain where something is.</a:t>
            </a:r>
          </a:p>
        </p:txBody>
      </p:sp>
      <p:pic>
        <p:nvPicPr>
          <p:cNvPr id="4" name="Audio Recording 26 Feb 2021 at 12:03:44" descr="Audio Recording 26 Feb 2021 at 12:03:44">
            <a:hlinkClick r:id="" action="ppaction://media"/>
            <a:extLst>
              <a:ext uri="{FF2B5EF4-FFF2-40B4-BE49-F238E27FC236}">
                <a16:creationId xmlns:a16="http://schemas.microsoft.com/office/drawing/2014/main" id="{673DB5C8-68BE-5F44-8D7F-41DF7F54FE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904288" y="25876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grid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486487"/>
              </p:ext>
            </p:extLst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the grid we are going to use today.</a:t>
            </a:r>
          </a:p>
          <a:p>
            <a:endParaRPr lang="en-US" dirty="0"/>
          </a:p>
          <a:p>
            <a:r>
              <a:rPr lang="en-US" dirty="0"/>
              <a:t>As you can see it is 4 squares across and 4 squares up.</a:t>
            </a:r>
          </a:p>
        </p:txBody>
      </p:sp>
      <p:pic>
        <p:nvPicPr>
          <p:cNvPr id="8" name="Audio Recording 26 Feb 2021 at 12:03:56" descr="Audio Recording 26 Feb 2021 at 12:03:56">
            <a:hlinkClick r:id="" action="ppaction://media"/>
            <a:extLst>
              <a:ext uri="{FF2B5EF4-FFF2-40B4-BE49-F238E27FC236}">
                <a16:creationId xmlns:a16="http://schemas.microsoft.com/office/drawing/2014/main" id="{B73C43FC-C5D3-6B4F-993B-947D110B8B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17143" y="34290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0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5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the red dot?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Let’s look where the red dot is.</a:t>
            </a:r>
          </a:p>
          <a:p>
            <a:endParaRPr lang="en-US" dirty="0"/>
          </a:p>
          <a:p>
            <a:r>
              <a:rPr lang="en-US" dirty="0"/>
              <a:t>When we are trying to say where something is we always go across first, then up.</a:t>
            </a:r>
          </a:p>
          <a:p>
            <a:endParaRPr lang="en-US" dirty="0"/>
          </a:p>
          <a:p>
            <a:r>
              <a:rPr lang="en-US" dirty="0"/>
              <a:t>First I counted </a:t>
            </a:r>
            <a:r>
              <a:rPr lang="en-US" dirty="0">
                <a:solidFill>
                  <a:srgbClr val="002060"/>
                </a:solidFill>
              </a:rPr>
              <a:t>3 squares across</a:t>
            </a:r>
          </a:p>
          <a:p>
            <a:endParaRPr lang="en-US" dirty="0"/>
          </a:p>
          <a:p>
            <a:r>
              <a:rPr lang="en-US" dirty="0"/>
              <a:t>Then I counted </a:t>
            </a:r>
            <a:r>
              <a:rPr lang="en-US" dirty="0">
                <a:solidFill>
                  <a:srgbClr val="00B050"/>
                </a:solidFill>
              </a:rPr>
              <a:t>4 squares up</a:t>
            </a:r>
          </a:p>
          <a:p>
            <a:endParaRPr lang="en-US" dirty="0"/>
          </a:p>
          <a:p>
            <a:r>
              <a:rPr lang="en-US" dirty="0"/>
              <a:t>So we would say it is 3 across and 4 up.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132200C-E0C3-7847-A9E3-A67100BC2BDB}"/>
              </a:ext>
            </a:extLst>
          </p:cNvPr>
          <p:cNvSpPr/>
          <p:nvPr/>
        </p:nvSpPr>
        <p:spPr>
          <a:xfrm>
            <a:off x="8490857" y="1971304"/>
            <a:ext cx="617517" cy="57001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90E3BBE-2C25-C843-BB53-76B9B28BD847}"/>
              </a:ext>
            </a:extLst>
          </p:cNvPr>
          <p:cNvSpPr/>
          <p:nvPr/>
        </p:nvSpPr>
        <p:spPr>
          <a:xfrm>
            <a:off x="6225638" y="5941622"/>
            <a:ext cx="2707574" cy="296883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E00A20A6-6682-9544-BD88-547ADFDCB142}"/>
              </a:ext>
            </a:extLst>
          </p:cNvPr>
          <p:cNvSpPr/>
          <p:nvPr/>
        </p:nvSpPr>
        <p:spPr>
          <a:xfrm rot="10800000">
            <a:off x="8799615" y="2256312"/>
            <a:ext cx="188522" cy="330890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Audio Recording 26 Feb 2021 at 12:04:17" descr="Audio Recording 26 Feb 2021 at 12:04:17">
            <a:hlinkClick r:id="" action="ppaction://media"/>
            <a:extLst>
              <a:ext uri="{FF2B5EF4-FFF2-40B4-BE49-F238E27FC236}">
                <a16:creationId xmlns:a16="http://schemas.microsoft.com/office/drawing/2014/main" id="{6800F5F0-56D9-324C-AFEC-6EB7BF9DE5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267393" y="47827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3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6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the red dot?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Let’s look where the red dot is.</a:t>
            </a:r>
          </a:p>
          <a:p>
            <a:endParaRPr lang="en-US" dirty="0"/>
          </a:p>
          <a:p>
            <a:r>
              <a:rPr lang="en-US" dirty="0"/>
              <a:t>First I counted </a:t>
            </a:r>
            <a:r>
              <a:rPr lang="en-US" dirty="0">
                <a:solidFill>
                  <a:srgbClr val="002060"/>
                </a:solidFill>
              </a:rPr>
              <a:t>2 squares across</a:t>
            </a:r>
          </a:p>
          <a:p>
            <a:endParaRPr lang="en-US" dirty="0"/>
          </a:p>
          <a:p>
            <a:r>
              <a:rPr lang="en-US" dirty="0"/>
              <a:t>Then I counted </a:t>
            </a:r>
            <a:r>
              <a:rPr lang="en-US" dirty="0">
                <a:solidFill>
                  <a:srgbClr val="00B050"/>
                </a:solidFill>
              </a:rPr>
              <a:t>3 squares up</a:t>
            </a:r>
          </a:p>
          <a:p>
            <a:endParaRPr lang="en-US" dirty="0"/>
          </a:p>
          <a:p>
            <a:r>
              <a:rPr lang="en-US" dirty="0"/>
              <a:t>So we would say it is 2 across and 3 up.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132200C-E0C3-7847-A9E3-A67100BC2BDB}"/>
              </a:ext>
            </a:extLst>
          </p:cNvPr>
          <p:cNvSpPr/>
          <p:nvPr/>
        </p:nvSpPr>
        <p:spPr>
          <a:xfrm>
            <a:off x="7376060" y="3058535"/>
            <a:ext cx="617517" cy="57001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90E3BBE-2C25-C843-BB53-76B9B28BD847}"/>
              </a:ext>
            </a:extLst>
          </p:cNvPr>
          <p:cNvSpPr/>
          <p:nvPr/>
        </p:nvSpPr>
        <p:spPr>
          <a:xfrm>
            <a:off x="6225638" y="5941623"/>
            <a:ext cx="1618200" cy="1678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E00A20A6-6682-9544-BD88-547ADFDCB142}"/>
              </a:ext>
            </a:extLst>
          </p:cNvPr>
          <p:cNvSpPr/>
          <p:nvPr/>
        </p:nvSpPr>
        <p:spPr>
          <a:xfrm rot="10800000">
            <a:off x="7590557" y="3318029"/>
            <a:ext cx="188522" cy="232479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Audio Recording 26 Feb 2021 at 12:04:36" descr="Audio Recording 26 Feb 2021 at 12:04:36">
            <a:hlinkClick r:id="" action="ppaction://media"/>
            <a:extLst>
              <a:ext uri="{FF2B5EF4-FFF2-40B4-BE49-F238E27FC236}">
                <a16:creationId xmlns:a16="http://schemas.microsoft.com/office/drawing/2014/main" id="{381B0115-ED38-3B4F-9FF4-FADFA46463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541000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98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12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FCE1-E998-D64E-83C7-189F504D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the red dot?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8CD6BB7-B9D1-5F4D-B6E7-EC3FFDAC297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0" y="1778123"/>
          <a:ext cx="4315692" cy="387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923">
                  <a:extLst>
                    <a:ext uri="{9D8B030D-6E8A-4147-A177-3AD203B41FA5}">
                      <a16:colId xmlns:a16="http://schemas.microsoft.com/office/drawing/2014/main" val="2627219149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3948688304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665158310"/>
                    </a:ext>
                  </a:extLst>
                </a:gridCol>
                <a:gridCol w="1078923">
                  <a:extLst>
                    <a:ext uri="{9D8B030D-6E8A-4147-A177-3AD203B41FA5}">
                      <a16:colId xmlns:a16="http://schemas.microsoft.com/office/drawing/2014/main" val="2854473727"/>
                    </a:ext>
                  </a:extLst>
                </a:gridCol>
              </a:tblGrid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701298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73340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0679979"/>
                  </a:ext>
                </a:extLst>
              </a:tr>
              <a:tr h="968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10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15E58F-E7E4-164A-B727-3180FBA413E8}"/>
              </a:ext>
            </a:extLst>
          </p:cNvPr>
          <p:cNvSpPr txBox="1"/>
          <p:nvPr/>
        </p:nvSpPr>
        <p:spPr>
          <a:xfrm>
            <a:off x="6436426" y="5652655"/>
            <a:ext cx="383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	    2	       3	           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75258-2D3E-EF4B-A49E-0DEA44520547}"/>
              </a:ext>
            </a:extLst>
          </p:cNvPr>
          <p:cNvSpPr txBox="1"/>
          <p:nvPr/>
        </p:nvSpPr>
        <p:spPr>
          <a:xfrm>
            <a:off x="5795158" y="1971304"/>
            <a:ext cx="300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8CFF8E-A383-FF49-8FDA-EE5157E7BD7A}"/>
              </a:ext>
            </a:extLst>
          </p:cNvPr>
          <p:cNvSpPr txBox="1"/>
          <p:nvPr/>
        </p:nvSpPr>
        <p:spPr>
          <a:xfrm>
            <a:off x="838200" y="1971304"/>
            <a:ext cx="41256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Let’s look where the red dot is.</a:t>
            </a:r>
          </a:p>
          <a:p>
            <a:endParaRPr lang="en-US" dirty="0"/>
          </a:p>
          <a:p>
            <a:r>
              <a:rPr lang="en-US" dirty="0"/>
              <a:t>First I counted </a:t>
            </a:r>
            <a:r>
              <a:rPr lang="en-US" dirty="0">
                <a:solidFill>
                  <a:srgbClr val="002060"/>
                </a:solidFill>
              </a:rPr>
              <a:t>4 squares across</a:t>
            </a:r>
          </a:p>
          <a:p>
            <a:endParaRPr lang="en-US" dirty="0"/>
          </a:p>
          <a:p>
            <a:r>
              <a:rPr lang="en-US" dirty="0"/>
              <a:t>Then I counted </a:t>
            </a:r>
            <a:r>
              <a:rPr lang="en-US" dirty="0">
                <a:solidFill>
                  <a:srgbClr val="00B050"/>
                </a:solidFill>
              </a:rPr>
              <a:t>1 square up</a:t>
            </a:r>
          </a:p>
          <a:p>
            <a:endParaRPr lang="en-US" dirty="0"/>
          </a:p>
          <a:p>
            <a:r>
              <a:rPr lang="en-US" dirty="0"/>
              <a:t>So we would say it is 4 across and 1 up.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132200C-E0C3-7847-A9E3-A67100BC2BDB}"/>
              </a:ext>
            </a:extLst>
          </p:cNvPr>
          <p:cNvSpPr/>
          <p:nvPr/>
        </p:nvSpPr>
        <p:spPr>
          <a:xfrm>
            <a:off x="9561119" y="4899427"/>
            <a:ext cx="617517" cy="57001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90E3BBE-2C25-C843-BB53-76B9B28BD847}"/>
              </a:ext>
            </a:extLst>
          </p:cNvPr>
          <p:cNvSpPr/>
          <p:nvPr/>
        </p:nvSpPr>
        <p:spPr>
          <a:xfrm>
            <a:off x="6225638" y="5941622"/>
            <a:ext cx="3835730" cy="17416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E00A20A6-6682-9544-BD88-547ADFDCB142}"/>
              </a:ext>
            </a:extLst>
          </p:cNvPr>
          <p:cNvSpPr/>
          <p:nvPr/>
        </p:nvSpPr>
        <p:spPr>
          <a:xfrm rot="10800000">
            <a:off x="9743236" y="5082639"/>
            <a:ext cx="253281" cy="57001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Audio Recording 26 Feb 2021 at 12:04:54" descr="Audio Recording 26 Feb 2021 at 12:04:54">
            <a:hlinkClick r:id="" action="ppaction://media"/>
            <a:extLst>
              <a:ext uri="{FF2B5EF4-FFF2-40B4-BE49-F238E27FC236}">
                <a16:creationId xmlns:a16="http://schemas.microsoft.com/office/drawing/2014/main" id="{723C8E34-99C4-E84B-A337-CDE1549CA5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69876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14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43502-7F5B-CA4F-9161-17625525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Today’s Task.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15B87-3933-FA47-BE85-EB44E0927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have given you a grid. You will need to work with someone at home to do this.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Someone should put an item on the grid then the other person should explain where that item is, like we have just practiced. Then keep swapping over.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is a day for practicing saying where things are so you don’t need to write down your answers.</a:t>
            </a:r>
          </a:p>
        </p:txBody>
      </p:sp>
      <p:pic>
        <p:nvPicPr>
          <p:cNvPr id="4" name="Audio Recording 26 Feb 2021 at 12:05:20" descr="Audio Recording 26 Feb 2021 at 12:05:20">
            <a:hlinkClick r:id="" action="ppaction://media"/>
            <a:extLst>
              <a:ext uri="{FF2B5EF4-FFF2-40B4-BE49-F238E27FC236}">
                <a16:creationId xmlns:a16="http://schemas.microsoft.com/office/drawing/2014/main" id="{7523B1E0-6736-2D49-AF03-04D1E7A556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18763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28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324</Words>
  <Application>Microsoft Office PowerPoint</Application>
  <PresentationFormat>Widescreen</PresentationFormat>
  <Paragraphs>96</Paragraphs>
  <Slides>7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Learning Intention  To describe a position</vt:lpstr>
      <vt:lpstr>Using a grid</vt:lpstr>
      <vt:lpstr>The grid</vt:lpstr>
      <vt:lpstr>Where is the red dot?</vt:lpstr>
      <vt:lpstr>Where is the red dot?</vt:lpstr>
      <vt:lpstr>Where is the red dot?</vt:lpstr>
      <vt:lpstr>Today’s Task.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describe a position</dc:title>
  <dc:creator>Watson, Craig</dc:creator>
  <cp:lastModifiedBy>Conroy, Bekki</cp:lastModifiedBy>
  <cp:revision>4</cp:revision>
  <dcterms:created xsi:type="dcterms:W3CDTF">2021-02-26T11:53:13Z</dcterms:created>
  <dcterms:modified xsi:type="dcterms:W3CDTF">2021-03-02T13:52:20Z</dcterms:modified>
</cp:coreProperties>
</file>