
<file path=[Content_Types].xml><?xml version="1.0" encoding="utf-8"?>
<Types xmlns="http://schemas.openxmlformats.org/package/2006/content-types">
  <Default Extension="xml" ContentType="application/xml"/>
  <Default Extension="m4a" ContentType="audio/mp4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7" r:id="rId2"/>
    <p:sldId id="268" r:id="rId3"/>
    <p:sldId id="256" r:id="rId4"/>
    <p:sldId id="266" r:id="rId5"/>
    <p:sldId id="269" r:id="rId6"/>
    <p:sldId id="270" r:id="rId7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/>
    <p:restoredTop sz="94730"/>
  </p:normalViewPr>
  <p:slideViewPr>
    <p:cSldViewPr>
      <p:cViewPr>
        <p:scale>
          <a:sx n="76" d="100"/>
          <a:sy n="76" d="100"/>
        </p:scale>
        <p:origin x="1816" y="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8816E-A2F0-B24C-A465-1BFF34E9E7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AF815-C295-5B4D-94E6-286066C98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48D5C9-B718-4DA7-99AB-78D177FDB00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FABEE1-91BF-4871-9456-C9A42BA9E6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4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wmf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Positive, h</a:t>
            </a:r>
            <a:r>
              <a:rPr lang="en-GB" sz="5400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ealthy relationships</a:t>
            </a:r>
            <a:endParaRPr lang="en-GB" sz="54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4" name="Picture 6" descr="C:\Users\M Jenkin\AppData\Local\Microsoft\Windows\Temporary Internet Files\Content.IE5\J22A8SSX\MC9001549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7517"/>
            <a:ext cx="175930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 Jenkin\AppData\Local\Microsoft\Windows\Temporary Internet Files\Content.IE5\I9QPYHT7\MP90030916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90961"/>
            <a:ext cx="2383536" cy="21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 Jenkin\AppData\Local\Microsoft\Windows\Temporary Internet Files\Content.IE5\I9QPYHT7\MP90044242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26129"/>
            <a:ext cx="2305424" cy="19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1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839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22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is a relationship?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 relationship is the connection that you share with another person.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Why is it important to have good relationships?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8" descr="C:\Users\M Jenkin\AppData\Local\Microsoft\Windows\Temporary Internet Files\Content.IE5\I9QPYHT7\MP9004424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76" y="4357408"/>
            <a:ext cx="2305424" cy="19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4000" y="11025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1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54493"/>
            <a:ext cx="7772400" cy="19442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Mind Map </a:t>
            </a: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all of  </a:t>
            </a: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the relationships you have with people </a:t>
            </a:r>
            <a:endParaRPr lang="en-GB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6732240" y="1633851"/>
            <a:ext cx="2088232" cy="194421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31640" y="55172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Use the subheadings to help you think in more detail 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444" y="2202573"/>
            <a:ext cx="749916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" charset="0"/>
                <a:cs typeface="Arial" charset="0"/>
              </a:rPr>
              <a:t>Family relationships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" charset="0"/>
                <a:cs typeface="Arial" charset="0"/>
              </a:rPr>
              <a:t>Relationships that make me happy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" charset="0"/>
                <a:cs typeface="Arial" charset="0"/>
              </a:rPr>
              <a:t>School relationships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" charset="0"/>
                <a:cs typeface="Arial" charset="0"/>
              </a:rPr>
              <a:t>Relationships I find hard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123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18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Friendship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Think about your friends, what makes them a good friend? </a:t>
            </a:r>
          </a:p>
          <a:p>
            <a:pPr marL="0" indent="0">
              <a:buNone/>
            </a:pP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What makes you a good friend?</a:t>
            </a:r>
          </a:p>
          <a:p>
            <a:pPr marL="0" indent="0">
              <a:buNone/>
            </a:pP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hat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are good qualities in friendships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indent="0">
              <a:buNone/>
            </a:pP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What are some of the problems that can happen in friendships?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4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0" y="439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64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Healthy relationship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Have a look at the words below, which of these words do you think describe a healthy relationship?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Loving	   sharing	     kicking	         playing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	shouting		honesty	    loving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Whispering		fun		caring       helping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5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5451" y="787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1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True or False?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38880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healthy relationship is someone who...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istens to you when you are upset. 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ays your problems aren’t important. 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Buys you lots of presents.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Says sorry if they make a mistake.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Doesn’t want you to play with their friends.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kind and polite to you. 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Helps you when you are hurt or upset. 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Says unkind things about you. 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Wants you to be happy and doesn’t make you feel upset.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6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3980" y="3078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0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310</TotalTime>
  <Words>207</Words>
  <Application>Microsoft Macintosh PowerPoint</Application>
  <PresentationFormat>On-screen Show (4:3)</PresentationFormat>
  <Paragraphs>40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Retrospect</vt:lpstr>
      <vt:lpstr>Positive, healthy relationships</vt:lpstr>
      <vt:lpstr>What is a relationship?</vt:lpstr>
      <vt:lpstr>Mind Map all of  the relationships you have with people </vt:lpstr>
      <vt:lpstr>Friendship</vt:lpstr>
      <vt:lpstr>Healthy relationship</vt:lpstr>
      <vt:lpstr>True or False?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bullying?</dc:title>
  <dc:creator>M Jenkin</dc:creator>
  <cp:lastModifiedBy>Charlotte Craggs</cp:lastModifiedBy>
  <cp:revision>22</cp:revision>
  <cp:lastPrinted>2012-09-19T10:38:01Z</cp:lastPrinted>
  <dcterms:created xsi:type="dcterms:W3CDTF">2012-09-19T07:52:53Z</dcterms:created>
  <dcterms:modified xsi:type="dcterms:W3CDTF">2021-01-15T13:58:08Z</dcterms:modified>
</cp:coreProperties>
</file>