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9939-E2B3-40D3-ADF7-8C796124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DC75E-FCA8-4C98-9AF5-561D7AB3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5D893-182F-4F33-97E3-9957CF0E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23C55-DFDA-4E2E-8C41-D996DEB4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31E99-115C-4BD9-B536-64CD9D62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2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5220-E8E1-4C76-8C17-C142B397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D2CE1-218B-417B-A8C6-5809ED4A4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0FE5C-A6E3-48E8-AC44-1A3BBB80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B0792-3105-4DDB-A456-01234BF6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ED8C-2F41-47E7-861B-E06AD437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1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AEF38-D654-448F-82B9-23726A5DD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A184A-C283-4F0C-A20A-67DBC9081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33FF0-75C7-4306-A8C2-840AFB29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C4FFC-90DF-40F5-A905-E4A0EB86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F6DD5-D2A4-480F-BF83-CA49F21B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2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933C-D023-4222-B066-23F6A2E6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F70BC-D51C-4085-8C3E-21D2A9A4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42DAF-7206-4FAA-AB19-D31E783C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CD954-EF5E-42C9-A51A-6E2A6C82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55063-E41B-4E87-AE49-0D0DED89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2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AC87-8106-4703-B2B6-DFFE6CA6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C4010-2848-4F66-ACBA-5B6B817AF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CD79C-837D-4AF3-8BCD-EC4D99FB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C7D99-24C4-4CB1-A7B7-1ED27F2B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F6B25-7D83-4790-8494-E205E8B8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4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4B88-A636-4F62-8A0F-FC290F71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FCF2-94A3-4A2E-8C25-F0A05D4FB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2E386-5A0F-405D-977F-8A04D61F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D6B64-E1EE-40AB-84EA-6282C552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3F715-FC77-4C46-8C09-8FB14F05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2D05B-D4C6-446B-AC54-E8BF2F32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4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253B-C4CE-4245-A223-3D1FD230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B3BEB-7CBA-4FBF-BCBD-6E0000E7E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03588-09AC-42B3-AED2-8F5D156C9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C7564-4B95-442B-ADFD-176FCB986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09DA1-CC48-4E1C-84E7-95621762B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70CAD-38F0-4405-837C-B9685225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63698-59AA-4D6F-924D-7AD5D8C2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7DDF8-A5CA-4DEA-A1AF-1B06343A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8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625A-AA2B-4B18-AC49-D83FB6AC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2753C-3684-4D45-88E0-1EB7DA9F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56C11-D216-4EBB-AA62-AFAE98A8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CDC18-254C-46A8-B605-55876630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65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62FF8-DABD-4FD5-9D74-100E0548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B0DCF-F289-4F72-A726-A2EB2AE3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64804-F91C-4494-952C-2E30347A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1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09C0-9833-4647-88B4-ED3EC044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6CFF6-CCCC-4371-968D-BCB2DFA4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734F7-04E3-4EA0-8F9E-85F34E7B9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4736D-CB80-44E2-8B74-1315E522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B95A3-C317-497F-BA54-1F77E6A2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20264-F1DC-4F81-8CF6-7588F0CB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4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B276-4A34-4BBE-91FF-6E18DAEC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934B4-467F-4082-BD45-C9774F39D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EC0A5-4180-4E32-8C60-9C5F8DEFF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ACEE0-66E9-4FF5-8C26-56AB3F61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3CBD6-AC6C-43A2-BA6E-8F73DD2B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81DB5-A854-4BB9-A44A-C8477AD1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1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3F866-5DD4-4CD5-9FBB-29CCEE28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EFA99-AA59-4FFB-9740-5FA7E1009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DB5E7-A7E1-48F6-BCA9-421C0C1D5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F6DE8-9B70-43E5-BE2F-B9EFA6DDE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964FF-A070-4ED5-B0F2-547CE78CF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5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618C-CF9A-4F80-A193-DF10E2239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04" y="296883"/>
            <a:ext cx="9144000" cy="839003"/>
          </a:xfrm>
        </p:spPr>
        <p:txBody>
          <a:bodyPr>
            <a:normAutofit fontScale="90000"/>
          </a:bodyPr>
          <a:lstStyle/>
          <a:p>
            <a:r>
              <a:rPr lang="en-GB" dirty="0"/>
              <a:t>Poetry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10AA3-0159-42B8-9776-B3FAAF3D0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30" y="1393227"/>
            <a:ext cx="11649693" cy="2387600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>To listen to or read a poem, discuss it and express views about it.</a:t>
            </a:r>
          </a:p>
          <a:p>
            <a:pPr algn="l"/>
            <a:endParaRPr lang="en-GB" dirty="0"/>
          </a:p>
          <a:p>
            <a:pPr algn="l"/>
            <a:r>
              <a:rPr lang="en-GB" u="sng" dirty="0"/>
              <a:t>Vocabulary</a:t>
            </a:r>
            <a:r>
              <a:rPr lang="en-GB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poem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verse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rhyme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rhythm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pattern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repeated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EAB87CD-6840-4504-876D-02E73A733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66"/>
    </mc:Choice>
    <mc:Fallback>
      <p:transition spd="slow" advTm="25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95C7F-C2ED-4166-9EE2-9C88CE6068D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17743" y="341415"/>
            <a:ext cx="5014974" cy="617516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4988D3B-35AE-4740-A62B-DCF991AC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7"/>
    </mc:Choice>
    <mc:Fallback>
      <p:transition spd="slow" advTm="7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F136C-4893-4894-9BDF-D4CD033D2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35086" y="914400"/>
            <a:ext cx="4951639" cy="55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87951C-4F9A-46FD-A41A-E10485441A62}"/>
              </a:ext>
            </a:extLst>
          </p:cNvPr>
          <p:cNvSpPr txBox="1"/>
          <p:nvPr/>
        </p:nvSpPr>
        <p:spPr>
          <a:xfrm>
            <a:off x="237506" y="368135"/>
            <a:ext cx="11245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Task: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 the poem to someone in your bubble or listen to it again.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Talk about the poem using some of the vocabulary words we looked at on slide 2.</a:t>
            </a:r>
          </a:p>
          <a:p>
            <a:r>
              <a:rPr lang="en-GB" sz="3200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Explain what you like/dislike about the poem.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74C687F-DA86-4F2D-9B58-1F5037F58C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25"/>
    </mc:Choice>
    <mc:Fallback>
      <p:transition spd="slow" advTm="21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12734C-0C4F-42D4-BE3B-88A370B5401C}"/>
              </a:ext>
            </a:extLst>
          </p:cNvPr>
          <p:cNvSpPr txBox="1"/>
          <p:nvPr/>
        </p:nvSpPr>
        <p:spPr>
          <a:xfrm>
            <a:off x="198911" y="332508"/>
            <a:ext cx="116882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</a:rPr>
              <a:t>Line:</a:t>
            </a:r>
          </a:p>
          <a:p>
            <a:r>
              <a:rPr lang="en-GB" sz="2000" dirty="0">
                <a:latin typeface="+mj-lt"/>
              </a:rPr>
              <a:t>This can be long or short and does not always have a full stop at the end like a sentence. 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Verse :</a:t>
            </a:r>
          </a:p>
          <a:p>
            <a:r>
              <a:rPr lang="en-GB" sz="2000" dirty="0">
                <a:latin typeface="+mj-lt"/>
              </a:rPr>
              <a:t>A section of the poem</a:t>
            </a:r>
          </a:p>
          <a:p>
            <a:endParaRPr lang="en-GB" sz="2000" dirty="0">
              <a:latin typeface="+mj-lt"/>
            </a:endParaRPr>
          </a:p>
          <a:p>
            <a:pPr algn="l"/>
            <a:r>
              <a:rPr lang="en-GB" sz="2000" dirty="0">
                <a:latin typeface="+mj-lt"/>
              </a:rPr>
              <a:t>Rhythm:</a:t>
            </a: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+mj-lt"/>
              </a:rPr>
              <a:t>Regular repetition of sounds.</a:t>
            </a:r>
            <a:endParaRPr lang="en-GB" sz="2000" b="0" i="0" dirty="0">
              <a:solidFill>
                <a:srgbClr val="BF1E2E"/>
              </a:solidFill>
              <a:effectLst/>
              <a:latin typeface="+mj-lt"/>
            </a:endParaRPr>
          </a:p>
          <a:p>
            <a:r>
              <a:rPr lang="en-GB" sz="2000" b="0" i="1" dirty="0">
                <a:solidFill>
                  <a:srgbClr val="000000"/>
                </a:solidFill>
                <a:effectLst/>
                <a:latin typeface="+mj-lt"/>
              </a:rPr>
              <a:t>We clapped our hands to the rhythm of the drums.</a:t>
            </a:r>
          </a:p>
          <a:p>
            <a:endParaRPr lang="en-GB" sz="2000" i="1" dirty="0">
              <a:solidFill>
                <a:srgbClr val="000000"/>
              </a:solidFill>
              <a:latin typeface="+mj-lt"/>
            </a:endParaRP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Rhyme:</a:t>
            </a: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Two words sound the same when spoken out loud. They don’t need to be spelt the same. EG- me, sea</a:t>
            </a:r>
          </a:p>
          <a:p>
            <a:endParaRPr lang="en-GB" sz="2000" i="1" dirty="0">
              <a:solidFill>
                <a:srgbClr val="000000"/>
              </a:solidFill>
              <a:latin typeface="+mj-lt"/>
            </a:endParaRP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Repetition:</a:t>
            </a: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When a word or phrase is used more than once.</a:t>
            </a:r>
          </a:p>
          <a:p>
            <a:endParaRPr lang="en-GB" sz="2000" i="1" dirty="0">
              <a:solidFill>
                <a:srgbClr val="000000"/>
              </a:solidFill>
              <a:latin typeface="+mj-lt"/>
            </a:endParaRP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Pattern:</a:t>
            </a: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Sometimes the same lines are repeated in the poem so it creates a pattern</a:t>
            </a:r>
            <a:endParaRPr lang="en-GB" sz="2000" dirty="0">
              <a:latin typeface="+mj-lt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AF0BB77-0334-4238-B80E-36C58018B8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75"/>
    </mc:Choice>
    <mc:Fallback>
      <p:transition spd="slow" advTm="58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AF42A-924F-4786-8F52-0E89AAC46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393" y="1519237"/>
            <a:ext cx="6734175" cy="381952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554B735-E15B-4493-9481-3E9504DF6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0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54"/>
    </mc:Choice>
    <mc:Fallback>
      <p:transition spd="slow" advTm="29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619CD-C782-48DF-A0C4-7676B0EE1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759" y="1971675"/>
            <a:ext cx="7315200" cy="29146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3CD84F7-C6A5-4C81-812F-FE1764D01D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93"/>
    </mc:Choice>
    <mc:Fallback>
      <p:transition spd="slow" advTm="13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8631A7-FFEB-4B08-BFFC-8BF61C7D6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825" y="2057400"/>
            <a:ext cx="7372350" cy="27432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17310DA-72A6-4414-B53E-7CF5800769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38"/>
    </mc:Choice>
    <mc:Fallback>
      <p:transition spd="slow" advTm="11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A4173-F16F-4E8E-BE28-DCDB5763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212" y="1676400"/>
            <a:ext cx="7267575" cy="35052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A772F5A-7B65-4398-875C-73B90681E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5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32"/>
    </mc:Choice>
    <mc:Fallback>
      <p:transition spd="slow" advTm="13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6DFDC-E57D-48A1-B9AD-37DB2D98E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12" y="1990725"/>
            <a:ext cx="7496175" cy="28765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2F2FCA7-3ADD-438E-845B-7BDF47DC2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70"/>
    </mc:Choice>
    <mc:Fallback>
      <p:transition spd="slow" advTm="12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BB689-601C-4961-8B63-DD63902C5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87" y="2114550"/>
            <a:ext cx="6372225" cy="26289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C2EB452-DC1A-404F-8810-D965E71848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65"/>
    </mc:Choice>
    <mc:Fallback>
      <p:transition spd="slow" advTm="14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E57D4-E3C6-4898-B167-9F58F2A63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552575"/>
            <a:ext cx="6705600" cy="37528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551E59F-5E10-496F-8E1B-D54BC20B6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8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972"/>
    </mc:Choice>
    <mc:Fallback>
      <p:transition spd="slow" advTm="47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172</Words>
  <Application>Microsoft Office PowerPoint</Application>
  <PresentationFormat>Widescreen</PresentationFormat>
  <Paragraphs>36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Poetry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nicola lawson</cp:lastModifiedBy>
  <cp:revision>7</cp:revision>
  <dcterms:created xsi:type="dcterms:W3CDTF">2021-01-14T08:58:48Z</dcterms:created>
  <dcterms:modified xsi:type="dcterms:W3CDTF">2021-01-14T09:53:31Z</dcterms:modified>
</cp:coreProperties>
</file>