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 - Make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 curve, go up to the top, come all the way down and cure to the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left.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104554"/>
            <a:ext cx="2232248" cy="2884750"/>
          </a:xfrm>
          <a:prstGeom prst="rect">
            <a:avLst/>
          </a:prstGeom>
        </p:spPr>
      </p:pic>
      <p:pic>
        <p:nvPicPr>
          <p:cNvPr id="11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66007" y="62137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get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pig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bag</a:t>
            </a:r>
            <a:endParaRPr lang="en-GB" sz="5400" dirty="0" smtClean="0">
              <a:latin typeface="Sassoon Penpals" pitchFamily="50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268760"/>
            <a:ext cx="1408636" cy="1820390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54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10</cp:revision>
  <dcterms:created xsi:type="dcterms:W3CDTF">2021-02-02T15:17:42Z</dcterms:created>
  <dcterms:modified xsi:type="dcterms:W3CDTF">2021-02-09T14:08:37Z</dcterms:modified>
</cp:coreProperties>
</file>