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8153-4801-42AE-849A-D213F50B9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F0D8C-C547-440A-814D-6062047CE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13013-510D-4087-96BA-206C0F3C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67E27-7C92-4372-A243-C6C25DC3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2813-C266-4023-ABB6-656EB85C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7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C07F9-92B3-4ED0-8840-1625C3F7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2F400-E720-48A7-A0B1-77B74C850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1B358-EFBF-4268-A4B5-46F2375E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20F87-3A6A-4CA2-B188-5D5202C1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F6FFB-710D-4EC0-9986-2E83CAA2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3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92A7D-74DD-4172-9A9D-4F8772299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FCF83-45AD-4497-B89B-C5B53F52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92749-73E8-4F35-960C-85213217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5F2D6-D6C4-4967-9361-A3D97B8A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2C8FD-C544-433F-B0C8-FA5A8E76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5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5491-F6E1-4C62-A394-6779546E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BE43-D368-48A3-B61D-A7C1F6D5A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ABFE-9D79-4DE0-A9B5-10795FD4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91BB-15DF-42B0-8A46-B420849D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A880-ADA6-4991-8060-DCDB7B97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8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F50-CCBB-45A8-AFEC-B2F960E4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A0CB7-D6EA-485D-9BC1-CF4C63FFB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8CE91-C778-4D45-A8CB-2916F9B8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E45E6-F4A8-4735-AFF8-B1ABB23D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9487B-DB9A-4627-B6A1-0138CA51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2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5F8E-07B7-4E78-BCA8-D64DF7FC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7673-6537-40FA-8B10-BF997E6E7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2EFB3-C403-4893-B593-353781193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C556F-6290-4D82-9580-516BF017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2284E-C2F2-46AE-9558-699378B6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AB83-7BDB-463F-844E-C579545D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C3BC-0A53-476B-87B3-8F9ED9CB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3DF3F-6292-4244-B273-3EFCA921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510AF-7EE0-4A06-9D35-59AD28975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BCF67-C4CB-4139-B526-768EC5CCA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D2890-4E27-4DF5-AC91-A97621104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630A7-9917-47D9-A89D-581B946D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124A09-A8A1-4591-99FB-EF7C64D9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76913-90EE-4C13-8DCA-C42BDC26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0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B987-C2AB-4ABE-9272-5EEF7B9F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61169-BF72-45A5-AE56-FA1C0D3C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09C7D-A9DF-49DB-AF5C-21F9FC00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7619D-D616-44E2-8800-6700CFB3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CB9DF-210E-44F1-BD66-31ACC947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64933-18B2-4840-87BA-10A1C25F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B5791-8A91-4363-B827-9FEBACAA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5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88F1-987B-4F05-8D1B-1EBD59FA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0395F-5997-4935-A52B-6279406C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2379E-60C5-421A-B5E3-1CF81BB65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C665F-A94F-4FDC-AD15-7DF2F011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31108-25D6-4900-B7E3-EA64E283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FE05F-1908-440A-B0C1-70AF074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2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FA48-91FD-4872-AF1C-1D877C4C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4E823D-51FD-4B1A-AD7C-D6E37D50D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DE39E-4265-4015-BC0B-51B6C44C6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0EBAC-CB8A-4D5D-BC97-8E069A97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0B26D-7682-4A0A-97EB-7E3878A8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914BC-FBFE-49DE-ABD2-D70E8FAD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D1B78-D2C8-48E7-8495-D875A78F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3E6A5-C66A-472F-BCD7-64C20F52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3BD8E-8D18-4497-96FB-83A03A755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3C76-8427-4316-85FA-DBE6DF757A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7953A-A2DE-4274-B6F8-69582FE14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73752-7A6F-4E1E-A27A-70B0ABB96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0FDD-280A-4F64-B1AE-7EE896B09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2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6C06-F8F8-4E0C-A426-492DD3C57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u="sng" dirty="0"/>
              <a:t>Learning intention – summarising content drawn from more than one paragraph</a:t>
            </a:r>
          </a:p>
        </p:txBody>
      </p:sp>
    </p:spTree>
    <p:extLst>
      <p:ext uri="{BB962C8B-B14F-4D97-AF65-F5344CB8AC3E}">
        <p14:creationId xmlns:p14="http://schemas.microsoft.com/office/powerpoint/2010/main" val="217221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AD271-E2B4-4910-B79F-822DB7EF4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4" t="15367" r="18152" b="15733"/>
          <a:stretch/>
        </p:blipFill>
        <p:spPr>
          <a:xfrm>
            <a:off x="448104" y="0"/>
            <a:ext cx="11295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2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FCB2-5A93-4011-96C9-386FFD97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583"/>
            <a:ext cx="10515600" cy="5673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Read the rest of the text ‘Exploring the deep’. Summarise what you learn in each section. For each section you should only use thirty words or less.</a:t>
            </a:r>
          </a:p>
        </p:txBody>
      </p:sp>
    </p:spTree>
    <p:extLst>
      <p:ext uri="{BB962C8B-B14F-4D97-AF65-F5344CB8AC3E}">
        <p14:creationId xmlns:p14="http://schemas.microsoft.com/office/powerpoint/2010/main" val="150355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AFBF-AB2C-4964-B45E-EF4A6B6D3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9" t="15443" r="17846" b="15059"/>
          <a:stretch/>
        </p:blipFill>
        <p:spPr>
          <a:xfrm>
            <a:off x="445766" y="0"/>
            <a:ext cx="11300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2FDBD-6AB2-4380-9507-5CED10943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0" t="15364" r="18307" b="16517"/>
          <a:stretch/>
        </p:blipFill>
        <p:spPr>
          <a:xfrm>
            <a:off x="394771" y="0"/>
            <a:ext cx="11402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6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1F06C-F030-45A9-B09F-B0857C2D4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0" t="15368" r="18077" b="15676"/>
          <a:stretch/>
        </p:blipFill>
        <p:spPr>
          <a:xfrm>
            <a:off x="442232" y="0"/>
            <a:ext cx="11307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5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8937B-1888-471C-8C23-F69BF534F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7" t="14958" r="18885" b="16086"/>
          <a:stretch/>
        </p:blipFill>
        <p:spPr>
          <a:xfrm>
            <a:off x="564695" y="0"/>
            <a:ext cx="11062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0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23100-1DB7-4C1D-BC72-87D7A5869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9" t="15573" r="17731" b="16291"/>
          <a:stretch/>
        </p:blipFill>
        <p:spPr>
          <a:xfrm>
            <a:off x="322471" y="0"/>
            <a:ext cx="11547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22DE3-3044-457F-9FA5-5C55BFED4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6" t="15573" r="17846" b="16086"/>
          <a:stretch/>
        </p:blipFill>
        <p:spPr>
          <a:xfrm>
            <a:off x="380999" y="0"/>
            <a:ext cx="11430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6B6E7E-D417-4B7B-A966-0206C742C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5" t="15573" r="17962" b="16086"/>
          <a:stretch/>
        </p:blipFill>
        <p:spPr>
          <a:xfrm>
            <a:off x="370702" y="0"/>
            <a:ext cx="11450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4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Learning intention – summarising content drawn from more than one paragraph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summarising content drawn from more than one paragraph</dc:title>
  <dc:creator>Lincoln-Johnson, Nicola</dc:creator>
  <cp:lastModifiedBy>Lincoln-Johnson, Nicola</cp:lastModifiedBy>
  <cp:revision>2</cp:revision>
  <dcterms:created xsi:type="dcterms:W3CDTF">2021-02-03T15:17:58Z</dcterms:created>
  <dcterms:modified xsi:type="dcterms:W3CDTF">2021-02-03T15:25:46Z</dcterms:modified>
</cp:coreProperties>
</file>