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7"/>
  </p:normalViewPr>
  <p:slideViewPr>
    <p:cSldViewPr snapToGrid="0" snapToObjects="1">
      <p:cViewPr varScale="1">
        <p:scale>
          <a:sx n="101" d="100"/>
          <a:sy n="101" d="100"/>
        </p:scale>
        <p:origin x="10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14A46-36D4-5B41-BD7E-18CD7D1FF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7DED5E-0962-A541-A5E5-5067C50A0F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CC156-1B1D-1141-B592-35D8C0522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0FD3-5AA7-3343-912B-265802F98951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E96508-79B8-4F41-8E5C-91045BF8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C45FA-60E0-7245-83D0-9A8992701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EE0B-AF91-2044-8155-148F8CD3F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90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FAA0C-2669-3A4F-8439-5E9CCF622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94F1E3-18FE-AC4E-8B3C-4766214A00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AA497-872F-D743-8276-612A04FD8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0FD3-5AA7-3343-912B-265802F98951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D19F7-01C5-094E-8A79-6C453D417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F0380-1468-E34A-9224-EE485850D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EE0B-AF91-2044-8155-148F8CD3F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759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DB56F7-B674-9D47-A980-8C4145E413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EDEF95-DED1-3D4C-B8E3-F6925101E1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38CE0-5C5B-084B-AA16-61427079E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0FD3-5AA7-3343-912B-265802F98951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6A27D-AAA9-764D-B8D2-7034D182C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7EB99-A2A6-E74C-A04D-9B8ADBDA3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EE0B-AF91-2044-8155-148F8CD3F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67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BF3C0-39FF-884A-B072-C234D7A47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F6552-5B94-EB47-A106-011E3E765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35EB4-6FFA-894B-BFA3-9660804DA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0FD3-5AA7-3343-912B-265802F98951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2B189-17EE-F841-97DA-88226BBB3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355AC-B081-9A41-9F54-DD858F087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EE0B-AF91-2044-8155-148F8CD3F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485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FA903-F361-BE4E-82E9-45C06A847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A6174B-B63E-DD41-81E9-3BD66A936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F8701-E619-0D48-8E31-12CFCCE9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0FD3-5AA7-3343-912B-265802F98951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8637F-F99B-6F48-97DD-ABF07C90B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63A99-D1D2-FE4A-86D5-1C67EA956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EE0B-AF91-2044-8155-148F8CD3F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0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A01D1-8EFF-EC42-83DA-383167B40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C1F66-0D3E-D24D-AA80-BF7E8A8766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B576A4-6CC0-D744-8AF6-8DB5CD7535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A7D75D-FCFC-D943-A74D-980F90EF5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0FD3-5AA7-3343-912B-265802F98951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50AB1-EC0E-B44C-96EA-E593F3FF3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9658D1-98C5-BD42-8B7C-0A77503B0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EE0B-AF91-2044-8155-148F8CD3F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775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A18CE-CE1A-5648-B2D3-A67C668F0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49B67D-6E87-3941-B60D-F2EB979C1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B79452-7050-104A-B171-9BD47D6B66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2FE102-3A03-0C44-A923-51905596B6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083CB2-452D-C844-8593-7E3C1E96B5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7A2B28-5414-5D42-B109-4608C3ACA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0FD3-5AA7-3343-912B-265802F98951}" type="datetimeFigureOut">
              <a:rPr lang="en-US" smtClean="0"/>
              <a:t>2/3/21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68A0FF-F55E-C14D-A362-68F618A16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69502D-2F87-7347-AB33-99A70A07E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EE0B-AF91-2044-8155-148F8CD3F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098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1B067-3126-0848-A71E-4E07F8360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9FF6B3-3065-0B4C-BF38-E5AE5B6DC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0FD3-5AA7-3343-912B-265802F98951}" type="datetimeFigureOut">
              <a:rPr lang="en-US" smtClean="0"/>
              <a:t>2/3/21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4520B5-8C1B-304D-AEA3-585A33E68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B2F07-2A62-F44B-A1F4-340318339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EE0B-AF91-2044-8155-148F8CD3F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241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2D3FF3-222F-2E4F-AD3D-17F13D0F7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0FD3-5AA7-3343-912B-265802F98951}" type="datetimeFigureOut">
              <a:rPr lang="en-US" smtClean="0"/>
              <a:t>2/3/21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3A128E-6C55-4E40-BBE6-E507B72FB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1F18DB-AD21-3A4D-880E-DBEC3D8D4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EE0B-AF91-2044-8155-148F8CD3F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30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7FA5F-0AC5-1F42-A34B-CF4886DFF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7C59B-FE7D-164F-B03E-845831D8F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8F5097-6FC3-9C4D-85B4-5C42CA1CE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CB44A4-3B67-7346-ADB6-10E890017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0FD3-5AA7-3343-912B-265802F98951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57035F-FE04-354A-830E-316F7670D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ABF270-0EBC-6E4E-B342-B674231D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EE0B-AF91-2044-8155-148F8CD3F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581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BB9EB-02CD-9046-9CBD-053712720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5BD839-0123-7445-9498-B0F2282D53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2DEB00-C270-914A-9188-5AD119DA2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F3BC0E-51C0-2A40-92A3-F34DF3406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0FD3-5AA7-3343-912B-265802F98951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731166-03C1-AB45-B071-28336D672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A5B3D3-B7F6-DA4B-86DF-28751CE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EE0B-AF91-2044-8155-148F8CD3F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68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28CC1F-BF06-064C-8025-7E6D1A8AE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8E5E6-3A3E-CB40-A01C-A22F56C70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0D768-F03E-AB44-A288-1E46F3AE65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80FD3-5AA7-3343-912B-265802F98951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7A455-001F-E546-A15C-FF327C997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62AB7-EC77-9C4F-A1F3-8A9A687FE1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CEE0B-AF91-2044-8155-148F8CD3F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8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1D883B-7325-4C4D-A11A-CA398749EC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lang="en-US" sz="5400"/>
              <a:t>Oh Otto!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BD417-C7C0-5C4E-B81B-24EF0BDF75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Part 2</a:t>
            </a:r>
            <a:endParaRPr lang="en-US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A8836F7E-4DC7-D543-A2CC-9E2BA559A6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655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76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10B61-4AB9-4F42-A0BB-B89D1997D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1535" y="640081"/>
            <a:ext cx="6610383" cy="3497021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/>
              <a:t>Recall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F6169AE-8495-4F7E-BF47-336914F50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9759" y="4393579"/>
            <a:ext cx="6602159" cy="1824341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 dirty="0"/>
              <a:t>Can you tell someone in your house about what happened in chapter 1 of the story.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07744A9-B1DD-4F76-B3B2-02A51E6DF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636008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28">
            <a:extLst>
              <a:ext uri="{FF2B5EF4-FFF2-40B4-BE49-F238E27FC236}">
                <a16:creationId xmlns:a16="http://schemas.microsoft.com/office/drawing/2014/main" id="{09F52C97-D8A0-4C58-9D04-B8733EE38B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036" y="644333"/>
            <a:ext cx="3343935" cy="556933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5E3F51B7-09DD-BB4B-948C-06F6B2D3B7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132" b="2"/>
          <a:stretch/>
        </p:blipFill>
        <p:spPr>
          <a:xfrm>
            <a:off x="809243" y="809244"/>
            <a:ext cx="3017520" cy="523951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526976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3A67BA27-0061-D84D-9DEE-02AD442318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9737" y="172244"/>
            <a:ext cx="4403725" cy="6393448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43777E-BBE2-0940-B377-F78A41449590}"/>
              </a:ext>
            </a:extLst>
          </p:cNvPr>
          <p:cNvSpPr txBox="1"/>
          <p:nvPr/>
        </p:nvSpPr>
        <p:spPr>
          <a:xfrm>
            <a:off x="5715000" y="2828835"/>
            <a:ext cx="574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/>
              <a:t>Why was Otto making so many mistakes?</a:t>
            </a:r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How do you think Otto feel about making so many mistakes? Why do you think that?</a:t>
            </a:r>
          </a:p>
        </p:txBody>
      </p:sp>
    </p:spTree>
    <p:extLst>
      <p:ext uri="{BB962C8B-B14F-4D97-AF65-F5344CB8AC3E}">
        <p14:creationId xmlns:p14="http://schemas.microsoft.com/office/powerpoint/2010/main" val="359339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CBD2B9E4-12FE-1249-BE0A-11DFCBD0DE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7233" y="296862"/>
            <a:ext cx="8434674" cy="584676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9309559-0ECA-494A-A956-D9329983F165}"/>
              </a:ext>
            </a:extLst>
          </p:cNvPr>
          <p:cNvSpPr txBox="1"/>
          <p:nvPr/>
        </p:nvSpPr>
        <p:spPr>
          <a:xfrm>
            <a:off x="8838679" y="1679575"/>
            <a:ext cx="29860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3) Why does Charlie decide to scare Otto?</a:t>
            </a:r>
          </a:p>
          <a:p>
            <a:endParaRPr lang="en-US" dirty="0"/>
          </a:p>
          <a:p>
            <a:r>
              <a:rPr lang="en-US" dirty="0"/>
              <a:t>4) What word at the start of the 2</a:t>
            </a:r>
            <a:r>
              <a:rPr lang="en-US" baseline="30000" dirty="0"/>
              <a:t>nd</a:t>
            </a:r>
            <a:r>
              <a:rPr lang="en-US" dirty="0"/>
              <a:t> page tells you Otto was scared?</a:t>
            </a:r>
          </a:p>
          <a:p>
            <a:endParaRPr lang="en-US" dirty="0"/>
          </a:p>
          <a:p>
            <a:r>
              <a:rPr lang="en-US" dirty="0"/>
              <a:t>5) If you saw Charlie being acting the way he is on the playground, what would you do?</a:t>
            </a:r>
          </a:p>
        </p:txBody>
      </p:sp>
    </p:spTree>
    <p:extLst>
      <p:ext uri="{BB962C8B-B14F-4D97-AF65-F5344CB8AC3E}">
        <p14:creationId xmlns:p14="http://schemas.microsoft.com/office/powerpoint/2010/main" val="437585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AD086CE1-82E2-5C46-9A2C-3828F7928A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700" y="730250"/>
            <a:ext cx="5735162" cy="53403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9E6A3D5-DE8A-5646-BD9C-3800BEAA9839}"/>
              </a:ext>
            </a:extLst>
          </p:cNvPr>
          <p:cNvSpPr txBox="1"/>
          <p:nvPr/>
        </p:nvSpPr>
        <p:spPr>
          <a:xfrm>
            <a:off x="6743700" y="1422400"/>
            <a:ext cx="3746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6) Chapter 3 is called ‘Treasure Hunt’. What do you predict will happen in this chapter?</a:t>
            </a:r>
          </a:p>
        </p:txBody>
      </p:sp>
    </p:spTree>
    <p:extLst>
      <p:ext uri="{BB962C8B-B14F-4D97-AF65-F5344CB8AC3E}">
        <p14:creationId xmlns:p14="http://schemas.microsoft.com/office/powerpoint/2010/main" val="1387964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117</Words>
  <Application>Microsoft Macintosh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Oh Otto!</vt:lpstr>
      <vt:lpstr>Recall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 Otto!</dc:title>
  <dc:creator>Watson, Craig</dc:creator>
  <cp:lastModifiedBy>Watson, Craig</cp:lastModifiedBy>
  <cp:revision>2</cp:revision>
  <dcterms:created xsi:type="dcterms:W3CDTF">2021-02-03T12:45:48Z</dcterms:created>
  <dcterms:modified xsi:type="dcterms:W3CDTF">2021-02-03T14:09:07Z</dcterms:modified>
</cp:coreProperties>
</file>