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2T10:42:35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075">
    <iact:property name="dataType"/>
    <iact:actionData xml:id="d0">
      <inkml:trace xmlns:inkml="http://www.w3.org/2003/InkML" xml:id="stk0" contextRef="#ctx0" brushRef="#br0">7128 5980 0,'-139'-70'153,"69"35"-151</inkml:trace>
    </iact:actionData>
  </iact:action>
  <iact:action type="add" startTime="8353">
    <iact:property name="dataType"/>
    <iact:actionData xml:id="d1">
      <inkml:trace xmlns:inkml="http://www.w3.org/2003/InkML" xml:id="stk1" contextRef="#ctx0" brushRef="#br0">6676 5736 0,'-70'35'204,"-34"69"-192,104-34 192,-70 173-192,70-208-9,0 34 51,0 105-41,0-139-9,0 0 145,0 69-137,35 0 51,35-34 31,-1 34-81,175-104 142,-1 0-143,-208 0-7,0 0 49,34 0-41,-34 0 134,34-174-136,-69 140 43,0-1-42,0-35 84,0 1-32,0 34-19,0-69-32,35 104-9,35-139 93,-36-35-86,-34 104 52,0 1 36,0 34 215,0 0-158,0 70 48,0 208-193,0-208-7,-34 35 52,34-1-45,0 1 143,0 34-143,0-69 46,0 0-45,0-1 36,0 36-35,0 34 94,0-34-94,34-70 194,1-70-114,70 35-80,-71 35 51,1-34 29,0-1-80,0 0 147</inkml:trace>
    </iact:actionData>
  </iact:action>
  <iact:action type="add" startTime="16782">
    <iact:property name="dataType"/>
    <iact:actionData xml:id="d2">
      <inkml:trace xmlns:inkml="http://www.w3.org/2003/InkML" xml:id="stk2" contextRef="#ctx0" brushRef="#br0">10049 6119 0,'0'-35'201,"0"0"-190,-35 0 45,35 1-43,-70-36 137,35 35-138,1 35 50,-36-34 35,35 34-28,-34 0-18,34 0 141,0 0-181,-104 69 97,104-69-47,-69 70-48,69-70 88,1 34-89,34 1 50,-70 69-10,35 1 44,35-71-84,0 1-8,0 0 102,-69 69-94,69-34 53,0-1 26,0-34-78,34 35 49,1-36-11,0 1 93,35 0-81,-1-35 33,-34 0-83,34 0-9,-34 0 51,104 0-40,-104 0 85,139 0 7,-105-35-93,-34 35 162,-35-35-165,35-104 51,35 35 32,-70 0-82,0 69 43,0-69-42,0 34 86,0 1-88,0 34 51,0-104 32,34 69-81,-34 36 44,0-1-44,0 209 330,0-1-332,0-138-6,0 0 51,0 104-43,0-104-10,0 34 93,0 36-83,0-36-9,35 1 100,0 34-91,-35-69 44,35-1-45,-1 1 334,1-35-335,0-35 52,0 1 81,34-1 9,-34-35-140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9F1D-B3D7-4326-B6F6-AFFF08DCB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8F85A-4238-4DC8-92D2-D71410679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72B61-1242-4F10-B09B-64F77080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00C1-8CAD-4F1C-88C4-159F244B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1DE32-8066-4718-ABC4-462B43E2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29F-8F36-4DFD-B18F-743B3AB7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8EE62-A1CE-4104-A8BF-6F8CB1B7A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FDD2-70AF-4449-AC8E-20CA4D77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33929-0E21-48E8-92CE-4969B0EC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34E3-4CF8-411F-A16D-443EFC3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4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DD18B-5F20-4CF6-8C3F-F68C44E1A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AB624-BE46-4DFA-B5BF-896606A3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B687-0B5F-49DD-AD42-6ABACF8B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920C5-6834-42D3-815B-817A06C4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757A1-9867-4532-9850-1F7F717D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2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AA40-E6D0-40EF-895B-A5FB049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B195-CCAF-474D-A681-E86813DC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5EC06-7E1A-46A8-A80D-E7B30C8B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65A2-3BC6-40F6-92A7-FC941B92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60B9F-C857-48AC-85FD-4AE6A843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471-FA7D-4B2B-9D0F-B92EE90A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C16F6-5A18-4449-9F98-552783E6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A414-0658-4A55-8A93-1D5DCA11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05CE-6A03-4648-9356-AD34DD88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E83A-3ABE-406A-B84D-56749BB1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0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CA02-14C4-4E3F-90D4-45A7A85C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9C9B-4C5B-4BAF-8864-9EBA7681E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91C83-E12E-4A5C-9408-6F912453E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45108-4129-4FFA-A618-EF8BE9EF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7E3B-1030-483A-A493-12B72600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01BBC-AEB9-4C68-AB97-70B88241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A101-FEE0-443C-A0A0-3375C978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F23E-AD14-46A3-8395-9E1FBC50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0D7F-9477-4F25-A85A-26D2DD362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C0E0B-4622-4477-BFB5-6E0339F4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E348A-A1E2-41CB-B815-B5BEABFEA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E9080-9D77-45D8-A609-6F7F18AC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4F58C-2C0E-4CBE-A367-60E18BF6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2D981-B5FD-4B02-87C5-B405B736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5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5D87-563F-4D32-91D4-AE4D1B55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AE68F-B3D9-4DEE-848C-DCAE45A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C256F-2897-4F81-9143-7F14823F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3D93-605C-420B-9A49-8AE4586D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2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32569-2DAA-47D3-ADE5-2D218D3E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CFBCD-4673-4CF2-B06D-5FDF3731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04E41-CE33-4FE7-96AA-1AE59A4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8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BC8C-2453-4F22-8735-37C7402D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28CB-E6D5-4EE3-B7B3-8B31F2FB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3B6A-6344-4EE1-B080-611643E7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33689-B645-4806-8999-546586B3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B79FE-F1E9-4D87-946A-A5E3787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A3B2B-285D-436B-845E-04A74FB9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2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E0B-F253-42B9-A603-5381D44F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2C24E-8540-4543-AF1F-945943BE3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8C2ED-4696-46F7-BFC7-0FD0CC63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9C419-F0E8-41F0-A167-5B9BD964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F0060-08C1-441C-A1B8-B8B43D5F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02B3E-3FD6-469F-957E-189BDAD1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7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52186-CE88-42FB-A84D-8F8EAFAC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59AD-FB02-4B46-9576-716D5895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F1338-53B6-4D43-AEED-354A3E7AD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2367-5A43-4CD5-9DA3-748E13CBE70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B3EB-AD3C-4185-A1F8-6500244FE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0BC8-D2C7-45CD-B09D-D4EE1F356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B975-E304-44F4-9C80-10696487C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8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E3D0C-B90B-4126-A5AC-A642F0A1E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037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E4FB1C5-9CEE-47BD-9514-C6B4802D9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0"/>
    </mc:Choice>
    <mc:Fallback xmlns="">
      <p:transition spd="slow" advTm="5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Apples HD Stock Images | Shutterstock">
            <a:extLst>
              <a:ext uri="{FF2B5EF4-FFF2-40B4-BE49-F238E27FC236}">
                <a16:creationId xmlns:a16="http://schemas.microsoft.com/office/drawing/2014/main" id="{EA6D0AC6-2FA7-4B0A-B4AC-F842D9F82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484632" y="1935169"/>
            <a:ext cx="2560320" cy="29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Trapeze Carnival Cartoon Vector Images (45)">
            <a:extLst>
              <a:ext uri="{FF2B5EF4-FFF2-40B4-BE49-F238E27FC236}">
                <a16:creationId xmlns:a16="http://schemas.microsoft.com/office/drawing/2014/main" id="{CAB853F8-3C28-4156-BA4B-FBE527829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 bwMode="auto">
          <a:xfrm>
            <a:off x="3354631" y="2041970"/>
            <a:ext cx="2560320" cy="23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ᐈ Astronaut cartoon stock animated, Royalty Free astronaut cartoon pictures  | download on Depositphotos®">
            <a:extLst>
              <a:ext uri="{FF2B5EF4-FFF2-40B4-BE49-F238E27FC236}">
                <a16:creationId xmlns:a16="http://schemas.microsoft.com/office/drawing/2014/main" id="{CC16253B-BCFA-4123-93E8-2ED5148C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12975"/>
            <a:ext cx="2560320" cy="24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appy ant cartoon Royalty Free Vector Image - VectorStock">
            <a:extLst>
              <a:ext uri="{FF2B5EF4-FFF2-40B4-BE49-F238E27FC236}">
                <a16:creationId xmlns:a16="http://schemas.microsoft.com/office/drawing/2014/main" id="{38FB9AC1-DC78-47E7-804C-3FD9C774F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2"/>
          <a:stretch/>
        </p:blipFill>
        <p:spPr bwMode="auto">
          <a:xfrm>
            <a:off x="9120662" y="2579997"/>
            <a:ext cx="2560320" cy="16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118FBC-7860-4B3C-8271-E4B9BD9843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6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5"/>
    </mc:Choice>
    <mc:Fallback xmlns="">
      <p:transition spd="slow" advTm="14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94550719-A8F1-49F8-8000-4294460B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206" y="643466"/>
            <a:ext cx="564158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22F8E5-9483-4470-B2A8-9887FFCA3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2"/>
    </mc:Choice>
    <mc:Fallback xmlns="">
      <p:transition spd="slow" advTm="13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Apples HD Stock Images | Shutterstock">
            <a:extLst>
              <a:ext uri="{FF2B5EF4-FFF2-40B4-BE49-F238E27FC236}">
                <a16:creationId xmlns:a16="http://schemas.microsoft.com/office/drawing/2014/main" id="{50D9EA48-F867-4B50-969A-9A5AD15EB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897276" y="643467"/>
            <a:ext cx="478404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97121DA9-A0A9-4BE7-A2A6-0F2CA177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16240"/>
            <a:ext cx="5291667" cy="5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23E5A5-9013-4EA2-AD22-D806E37352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4"/>
    </mc:Choice>
    <mc:Fallback xmlns="">
      <p:transition spd="slow" advTm="14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Apples HD Stock Images | Shutterstock">
            <a:extLst>
              <a:ext uri="{FF2B5EF4-FFF2-40B4-BE49-F238E27FC236}">
                <a16:creationId xmlns:a16="http://schemas.microsoft.com/office/drawing/2014/main" id="{50D9EA48-F867-4B50-969A-9A5AD15EB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897276" y="643467"/>
            <a:ext cx="478404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97121DA9-A0A9-4BE7-A2A6-0F2CA177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16240"/>
            <a:ext cx="5291667" cy="5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EB90295-E257-4491-BD58-006BA2C88A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7"/>
    </mc:Choice>
    <mc:Fallback xmlns="">
      <p:transition spd="slow" advTm="15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16240"/>
            <a:ext cx="5291667" cy="5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9B9EE4C-57A0-412C-80E1-03DF9A5D43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2"/>
    </mc:Choice>
    <mc:Fallback xmlns="">
      <p:transition spd="slow" advTm="18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C901E056-088F-430D-8A7C-2B640B703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42206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C Connect the Dots Worksheet - Doozy Moo">
            <a:extLst>
              <a:ext uri="{FF2B5EF4-FFF2-40B4-BE49-F238E27FC236}">
                <a16:creationId xmlns:a16="http://schemas.microsoft.com/office/drawing/2014/main" id="{72CAAC3B-F683-4CE1-9CEF-2B776ACC9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24205" r="11857" b="61436"/>
          <a:stretch/>
        </p:blipFill>
        <p:spPr bwMode="auto">
          <a:xfrm>
            <a:off x="1083211" y="1964210"/>
            <a:ext cx="2926081" cy="7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C Connect the Dots Worksheet - Doozy Moo">
            <a:extLst>
              <a:ext uri="{FF2B5EF4-FFF2-40B4-BE49-F238E27FC236}">
                <a16:creationId xmlns:a16="http://schemas.microsoft.com/office/drawing/2014/main" id="{456126BE-B09D-4D4A-83F1-7BCFEECA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46640" r="55913" b="43690"/>
          <a:stretch/>
        </p:blipFill>
        <p:spPr bwMode="auto">
          <a:xfrm>
            <a:off x="3008775" y="1956996"/>
            <a:ext cx="1830512" cy="7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AA8388-8FEC-47FE-958E-2BC65A9A37E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15520" y="2064960"/>
              <a:ext cx="144000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AA8388-8FEC-47FE-958E-2BC65A9A37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6160" y="2055600"/>
                <a:ext cx="1458720" cy="444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71007C2-F57B-4EAD-B69E-F91C1E9BA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9"/>
    </mc:Choice>
    <mc:Fallback xmlns="">
      <p:transition spd="slow" advTm="2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|2.8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6|1.4|1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2|1.6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4|1.6|1.4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2</dc:title>
  <dc:creator>Laptop</dc:creator>
  <cp:lastModifiedBy>Crow, Lianne</cp:lastModifiedBy>
  <cp:revision>5</cp:revision>
  <dcterms:created xsi:type="dcterms:W3CDTF">2021-01-12T08:46:28Z</dcterms:created>
  <dcterms:modified xsi:type="dcterms:W3CDTF">2021-01-25T14:57:00Z</dcterms:modified>
</cp:coreProperties>
</file>