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64DEA1-3C3A-4AC8-BC0E-DF3C04A22448}" v="84" dt="2021-02-19T14:13:45.454"/>
    <p1510:client id="{A5F518A1-065E-1EC9-2444-420B6A6D3224}" v="316" dt="2021-02-19T15:50:41.3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80407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200" dirty="0">
                <a:cs typeface="Calibri Light"/>
              </a:rPr>
              <a:t>Look at the picture. </a:t>
            </a:r>
            <a:br>
              <a:rPr lang="en-US" sz="5200" dirty="0">
                <a:cs typeface="Calibri Light"/>
              </a:rPr>
            </a:br>
            <a:r>
              <a:rPr lang="en-US" sz="5200" dirty="0">
                <a:cs typeface="Calibri Light"/>
              </a:rPr>
              <a:t>This is our new story.</a:t>
            </a:r>
            <a:endParaRPr lang="en-US" sz="5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80408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8D126FE-B18F-4C4D-BBEE-AD28981728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5" b="2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9729" y="186630"/>
            <a:ext cx="4864781" cy="4993394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600" dirty="0">
                <a:cs typeface="Calibri"/>
              </a:rPr>
              <a:t>This story has three baby owls. </a:t>
            </a:r>
          </a:p>
          <a:p>
            <a:pPr algn="l"/>
            <a:endParaRPr lang="en-US" sz="3600" dirty="0">
              <a:cs typeface="Calibri"/>
            </a:endParaRPr>
          </a:p>
          <a:p>
            <a:pPr algn="l"/>
            <a:r>
              <a:rPr lang="en-US" sz="3600" dirty="0">
                <a:cs typeface="Calibri"/>
              </a:rPr>
              <a:t>There are called Sarah, Bill and Percy. </a:t>
            </a:r>
            <a:endParaRPr lang="en-US"/>
          </a:p>
          <a:p>
            <a:pPr algn="l"/>
            <a:endParaRPr lang="en-US" sz="3600" dirty="0">
              <a:cs typeface="Calibri"/>
            </a:endParaRPr>
          </a:p>
          <a:p>
            <a:pPr algn="l"/>
            <a:r>
              <a:rPr lang="en-US" sz="3600" dirty="0">
                <a:cs typeface="Calibri"/>
              </a:rPr>
              <a:t>They live with their </a:t>
            </a:r>
            <a:endParaRPr lang="en-US"/>
          </a:p>
          <a:p>
            <a:pPr algn="l"/>
            <a:r>
              <a:rPr lang="en-US" sz="3600" dirty="0">
                <a:cs typeface="Calibri"/>
              </a:rPr>
              <a:t>Owl Mother.</a:t>
            </a:r>
          </a:p>
          <a:p>
            <a:pPr algn="l"/>
            <a:endParaRPr lang="en-US" sz="3600" dirty="0">
              <a:cs typeface="Calibri"/>
            </a:endParaRPr>
          </a:p>
          <a:p>
            <a:pPr algn="l"/>
            <a:r>
              <a:rPr lang="en-US" sz="3600" dirty="0">
                <a:cs typeface="Calibri"/>
              </a:rPr>
              <a:t>Their home is the hole in the trunk of a tree. </a:t>
            </a: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9C7E5FD-DEA7-480F-B658-B14307C79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49" y="192445"/>
            <a:ext cx="6643870" cy="632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5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64106" y="546064"/>
            <a:ext cx="4864781" cy="4993394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600" dirty="0">
                <a:cs typeface="Calibri"/>
              </a:rPr>
              <a:t>Do you think it is day or night time?</a:t>
            </a:r>
          </a:p>
          <a:p>
            <a:pPr algn="l"/>
            <a:r>
              <a:rPr lang="en-US" sz="3600" dirty="0">
                <a:cs typeface="Calibri"/>
              </a:rPr>
              <a:t>How do the babies look different to Owl Mother?</a:t>
            </a:r>
          </a:p>
          <a:p>
            <a:pPr algn="l"/>
            <a:r>
              <a:rPr lang="en-US" sz="3600" dirty="0">
                <a:cs typeface="Calibri"/>
              </a:rPr>
              <a:t>What do you think might happen in this story?</a:t>
            </a:r>
          </a:p>
          <a:p>
            <a:pPr algn="l"/>
            <a:endParaRPr lang="en-US" sz="3600" dirty="0">
              <a:cs typeface="Calibri"/>
            </a:endParaRPr>
          </a:p>
          <a:p>
            <a:pPr algn="l"/>
            <a:endParaRPr lang="en-US" dirty="0"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9C7E5FD-DEA7-480F-B658-B14307C79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49" y="192445"/>
            <a:ext cx="6643870" cy="6327714"/>
          </a:xfrm>
          <a:prstGeom prst="rect">
            <a:avLst/>
          </a:prstGeom>
        </p:spPr>
      </p:pic>
      <p:pic>
        <p:nvPicPr>
          <p:cNvPr id="2" name="Picture 3" descr="A picture containing close, ocean floor&#10;&#10;Description automatically generated">
            <a:extLst>
              <a:ext uri="{FF2B5EF4-FFF2-40B4-BE49-F238E27FC236}">
                <a16:creationId xmlns:a16="http://schemas.microsoft.com/office/drawing/2014/main" id="{EDE28966-17EE-43A5-9C7E-90DDF1560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7041" y="3821259"/>
            <a:ext cx="2743200" cy="272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84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102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Look at the picture.  This is our new story.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Harris, Nikki</dc:creator>
  <cp:lastModifiedBy>Harris, Nikki</cp:lastModifiedBy>
  <cp:revision>64</cp:revision>
  <dcterms:created xsi:type="dcterms:W3CDTF">2021-02-19T14:11:27Z</dcterms:created>
  <dcterms:modified xsi:type="dcterms:W3CDTF">2021-02-22T09:19:58Z</dcterms:modified>
</cp:coreProperties>
</file>