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Action1.xml" ContentType="application/vnd.ms-office.inkAction+xml"/>
  <Override PartName="/ppt/notesSlides/notesSlide9.xml" ContentType="application/vnd.openxmlformats-officedocument.presentationml.notesSlide+xml"/>
  <Override PartName="/ppt/ink/inkAction2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3" r:id="rId4"/>
    <p:sldId id="257" r:id="rId5"/>
    <p:sldId id="261" r:id="rId6"/>
    <p:sldId id="268" r:id="rId7"/>
    <p:sldId id="266" r:id="rId8"/>
    <p:sldId id="259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4699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9T13:24:42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6301">
    <iact:property name="dataType"/>
    <iact:actionData xml:id="d0">
      <inkml:trace xmlns:inkml="http://www.w3.org/2003/InkML" xml:id="stk0" contextRef="#ctx0" brushRef="#br0">6954 3094 0,'-35'0'164,"0"0"-156,1 35 76,-1 0-49,0 0-11,-34-1 40,34 1-38,0 0-9,35 0-3,-35-35-6,35 34-2,0 1 13,-35 0-12,35 0 10,0-1 54,0 1-39,0 0-18,0 0 2,0-1-5,0 1 2,0 0 22,0 0-12,0 0-17,0-1 75,0 1-73,35 35 9,0-1 13,35-34 10,-70 0-32,34-1 0,-34 1 0,35-35 0,0 0 199,0 0-180,-1 0 4,1 0-15,0 0-9,0 0 3,34 0 44,-34 0-46,0 0 18,0 0 92,-1 0-109,-34-35-1,35 1 8,0-1-3,0-35-3,-1 36 44,-34-1-43,0 0 69,0-34-27,0 34-35,0 0 9,-69 0-20,69 0 10,0 1-4,-35-1 13,35-35 36,0 36 2,0-1-24,-35 35-29,35-35 10,0 0-5,-34 1 4,34-1-13,0 0 17,-35 0 30,0 1-7,0-36 233,35 35-261,0 1-3,-35 34-8,35-35 22</inkml:trace>
    </iact:actionData>
  </iact:action>
  <iact:action type="add" startTime="9741">
    <iact:property name="dataType"/>
    <iact:actionData xml:id="d1">
      <inkml:trace xmlns:inkml="http://www.w3.org/2003/InkML" xml:id="stk1" contextRef="#ctx0" brushRef="#br0">8032 3025 0,'-70'0'125,"35"0"-119,1 0 11,-1 0 23,0 0-31,35 35-4,-69-1 3,34-34 2,35 35-1,-35 0-2,0-35 15,1 35 12,34 34-17,-35-69-12,35 35 43,0 0-8,0-1-30,0 1 4,0 0 3,0 0-7,0-1 43,0 1-20,35 35 8,-35-36-34,0 1 35,0 0 5,34-35-33,1 70-6,-35-36 103,70 71-86,-36-71 25,-34 1-20,35 0-20,0 0 197,0-35-194,-1 0-6,1 0 4,0 0-2,0 0-2,69 0 1,-34 0 2,-36 0 4,1 0 35,0 0-9,0 0-21,0 0 4,-1 0-10,-34-35 84,0 0-72,0 0-17,0 1 49,0-36-14,-34 35-34,34 1 1,-35-1 6,35 0 0,0 0 5,0 0-18,0 1 12,0-1 1,-35-35 3,35 36 10,-35-1-13,35 0-8,0 0 20,0 1 65,0-1-77,-35 0-6,1 0 94,-1 35-90,0-69-6,35 34 512,-35 35-504,35-69-7,-34 69 54,34-35-48,-35 0 1,35 0 8</inkml:trace>
    </iact:actionData>
  </iact:action>
  <iact:action type="add" startTime="16153">
    <iact:property name="dataType"/>
    <iact:actionData xml:id="d2">
      <inkml:trace xmlns:inkml="http://www.w3.org/2003/InkML" xml:id="stk2" contextRef="#ctx0" brushRef="#br0">10674 3129 0,'-34'0'28,"-1"0"-26,0 0 7,0 0 6,-69 0-7,69 0 19,0 0-22,1 0 11,-1 0 27,0 0-35,0 35 8,1 0 13,34 34-5,0-34-8,-35-35-4,35 35 4,0 34 6,0-34 0,0 0-3,0-1 54,0 1-69,0 0 20,0 0 18,0-1-26,0 1-2,0 0 2,0 0 0,0 34-5,35-69-4,-1 70 2,1-35 4,-35-1 3,0 1-8,35 0 16,0-35 41,-35 35-48,34-35-11,-34 69 12,70-69-12,-70 35 18,35-35-14,-35 69 63,35-69-52,-1 0-4,1 0 17,0 0-29,0 0 6,-1 0 12,1 0-9,35 0 10,-36 0-16,1 0 9,-35-34-2,35-1-6,-35 0 46,35 35-45,-35-35-1,69 35 7,-69-34-9,35-1-1,-35-35 2,35 70 3,0-34-4,-35-1 9,0 0-8,34 0 6,-34 1 2,0-1 27,0 0-30,0 0 13,0 0 12,0 1-30,0-36 51,0 35-44,-34 1-1,-1-1-6,35 0 1,-35 0 14,0 35 28,1-34-13,-1-1 44,35 0-36,-35 35-25,35-69-10,-70-1 7,36 70 220</inkml:trace>
    </iact:actionData>
  </iact:action>
  <iact:action type="add" startTime="19093">
    <iact:property name="dataType"/>
    <iact:actionData xml:id="d3">
      <inkml:trace xmlns:inkml="http://www.w3.org/2003/InkML" xml:id="stk3" contextRef="#ctx0" brushRef="#br0">11752 3060 0,'-34'0'61,"-1"0"8,0 0-48,35 34 7,0 36 20,-35-35 8,35-1-32,-35 1-14,35 0 30,-34-35-27,34 35-5,0-1 19,0 1-22,0 0 89,0 34-47,0-34-43,0 35 11,0-36 2,0 1-2,0 0 6,0 0-9,0 0 12,0-1 0,0 36-12,0-35 7,34-1-10,-34 1 30,0 0-15,35 0-8,0-1 27,0 1 104,0-35-96,-1 0-19,1 0-25,0 0 11,0 0-4,34 0-6,-34 0 24,0 0 11,-1 0-38,1 0 3,0 0 3,0 0 45,34 0-42,-34 0 26,35 0-17,-70-35-7,34 35 8,1-69 37,-35 34-48,0 0 14,0 1-8,0-1-11,0 0 8,0 0 18,0-34 21,0 34-34,-35-35-18,35 36 22,0-1-18,0-35 8,0 36 3,0-1 4,-34 35 12,34-35-20,-35 0-6,35 1 49,-35-1-41,35 0-1,-69 0-7,34 1 8,0-1 40,-35-35 16,70 36 1,-34 34-66,-36 0 178,35 0 57,1 0-141</inkml:trace>
    </iact:actionData>
  </iact:action>
  <iact:action type="add" startTime="22961">
    <iact:property name="dataType"/>
    <iact:actionData xml:id="d4">
      <inkml:trace xmlns:inkml="http://www.w3.org/2003/InkML" xml:id="stk4" contextRef="#ctx0" brushRef="#br0">14464 3233 0,'0'-34'9,"-34"34"60,-1 0-53,-35 34-8,36-34 2,-1 35-8,0-35 7,0 0 9,-34 35-13,34 0 33,35-1-6,0 1 6,-35-35-30,35 35 16,0 0-14,0-1 30,0 1 15,0 0-30,0 0-17,0-1 30,0 1 2,0 0-7,0 0-25,0 0 3,0-1 4,0 1-9,0 0 162,0 0-152,0 34 9,0-34 20,0 0-32,0-1 55,0 1-48,35 0 80,0-35-92,-1 35 0,1-1 10,-35 1-12,70 0 10,-35-35 20,-1 0 24,1 0 28,35 0-72,-1 0-5,-34 0 14,0 0-20,-1 0 21,1-35-19,0 35 10,0-35-1,0 1 5,-1 34-10,-34-35-3,35 0 69,-35 0-61,35 35-8,-35-69 41,0 34-34,0 0-6,0 1 0,0-1 0,0 0 7,35 0 7,-35 1-17,0-1 21,0 0-14,0 0 37,0 0-42,0 1 38,-35-36-29,35 35 8,-35 1-11,0 34 26,35-35-27,-34 0 39,-1 0-13,0 35-15,35-34 16,-35 34-29,0 0 58,35-35-61,-34 0 129,34 0-49,-35 35-56</inkml:trace>
    </iact:actionData>
  </iact:action>
  <iact:action type="add" startTime="26265">
    <iact:property name="dataType"/>
    <iact:actionData xml:id="d5">
      <inkml:trace xmlns:inkml="http://www.w3.org/2003/InkML" xml:id="stk5" contextRef="#ctx0" brushRef="#br0">15542 3268 0,'-34'0'43,"-1"0"-39,0 0 5,0 0 5,-34 0 11,34 0 8,0 0-9,0 0-7,1 0-10,-1 35 97,35 0-66,0-1-20,0 1-10,0 0-2,0 0 11,0 34 7,0-34 7,0 0-13,0-1-4,0 1 20,0 0-12,0 0 2,0 0 11,0-1-14,0 1 3,0 35-16,0-36 19,0 1-13,0 35 2,0-36 15,0 1-13,0 0 93,35 34-99,-1-69 2,36 35 7,-35-35 3,-1 0-5,1 0-11,0 0 0,0 0 8,0 0 41,69-35-18,-69 1-14,-1 34-21,-34-35 4,35 0 1,35 0 14,-70 1-7,0-1-5,34 0-6,-34 0 19,0 1-13,35-1-3,-35 0 8,35 35-9,-35-35-1,0 1 13,0-1 18,0 0-16,0 0-13,-35 0 35,35 1-19,-69-36-16,34 1 16,0 34 9,0 0-18,1 35 18,-1-69 6,0 69 124,0 0-144,1 0 0</inkml:trace>
    </iact:actionData>
  </iact:action>
  <iact:action type="add" startTime="29233">
    <iact:property name="dataType"/>
    <iact:actionData xml:id="d6">
      <inkml:trace xmlns:inkml="http://www.w3.org/2003/InkML" xml:id="stk6" contextRef="#ctx0" brushRef="#br0">17629 3233 0,'-35'0'79,"0"0"-75,0 0 4,0 0 0,-69 35-1,69 0 28,1 0-27,-1-35-1,35 34 8,0 1-5,-35 0-8,35 0 21,0-1-15,0 36 2,0-35 15,-35-1-20,35 1 12,0 0-2,0 0 12,0 0-21,0-1 25,0 1-5,0 35-1,0-36 6,0 1-17,0 0 50,0 0 8,0-1-37,35-34 51,0 35-70,0 0-1,-1 0 25,1-35-30,0 0-4,104 69 5,-69-34-6,-36-35 5,1 0-4,0 0 77,0 0-75,-1 0 5,36 0 21,-1 0-17,-34-35 36,0 35-20,-35-35-12,35 35-18,-35-34 16,0-1 7,0 0-15,35 35-4,-35-35 7,0 1-1,0-1-6,0 0 7,0 0-6,0 1 2,0-1-1,0 0 6,0 0-9,0 1 5,0-71 53,0 70-16,-35 1-32,35-1-11,-35 35 30,35-35-12,-70 0-9,70 1 34,-34 34-29,34-35 2,-35 35-2,0-35-4,0 0 88,1 1-86,-36-1 142,70 0-123,-35 0-24,1 35 8,34-34-6,-35 34 72</inkml:trace>
    </iact:actionData>
  </iact:action>
  <iact:action type="add" startTime="32194">
    <iact:property name="dataType"/>
    <iact:actionData xml:id="d7">
      <inkml:trace xmlns:inkml="http://www.w3.org/2003/InkML" xml:id="stk7" contextRef="#ctx0" brushRef="#br0">18498 3129 0,'-35'0'45,"0"0"-41,35 35 32,-35-35-33,1 35 13,-1-1-9,0 1 7,35 0 5,0 34 2,0 1 3,0-35-13,0-1 5,0 1 0,0 0-3,0 0-4,0-1 15,0 1-15,0 0 53,0 0-37,0 0-18,0-1 28,0 1-11,0 0-16,0 0-2,0-1 41,0 1-39,0 0 24,35 0 59,0-35-75,-1 34-9,1-34 33,0 0-2,35 35-22,-1-35-5,-34 0 21,0 0-8,-1 0 7,1 0-25,0 0 10,0 0-6,-1 0 15,1 0 20,0 0-29,0-35-5,0 1-3,-1-1 8,1 0 1,-35 0-10,0 1 30,0-1-21,0 0 0,0 0 19,0 1-19,0-1 13,0 0-13,0 0 24,0 0-5,-35-34 3,35 34-23,-34 35-6,34-35 9,0 1-13,-35 34 11,0-35 1,35 0-10,-35 35 9,35-35 19,0 1-19,-35-1-3,1 35 3,-1-70 17,0 70 127,0 0 98,35-34-251,-34-1 26,-1 35 22,0-35-17,0 35 138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9T13:24:42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23326">
    <iact:property name="dataType"/>
    <iact:actionData xml:id="d0">
      <inkml:trace xmlns:inkml="http://www.w3.org/2003/InkML" xml:id="stk0" contextRef="#ctx0" brushRef="#br0">3616 3372 0,'0'105'68,"0"-36"-60,0 1-1,0-1-1,0-34 0,69 35-1,-69 34 2,0-35 0,0-34 17,0 0 60,0 0 66,0-1-139,0 1 2,0 0 95,0 0-77,0-1-18,0-68 263,0-36-250,0 35-19,0 1 40,0-71-38,0 71-4,0-1 5,0 0-4,0 0 18,0 1-13,0-1 18,0 0-13,0 0 17,0 0-17,0 1-8,35-1-1,-35 0 2</inkml:trace>
    </iact:actionData>
  </iact:action>
  <iact:action type="add" startTime="24445">
    <iact:property name="dataType"/>
    <iact:actionData xml:id="d1">
      <inkml:trace xmlns:inkml="http://www.w3.org/2003/InkML" xml:id="stk1" contextRef="#ctx0" brushRef="#br0">3720 3546 0,'0'-35'9,"35"35"24,0 0-20,104-34-2,-104 34 10,-1 0 83,-34 69-68,0-34-21,0 0-10,0-1 14,0 1 2,0 0-10,0 0-6,0 0 15,0-1 10,0 1-12,0 35-11,0-36 9,0 1-11,0 0 14,0-70 109,0 0-120,0 1-2,35-1 2,0 0 31,0 0-20,-1-34-6,1 34 7,-35 0 0,0 0 21,0 1-9,35-36-15,0 70 14,0 0-24,-35 35 203,34 0-177,-34-1-19,0 1 2,0 0-9,0 0 13,0 34 3,0-34-7,0 0-10,0 0 2,0-1 0,0 1 31,0 0-22,0 0-1,35-1-7,-35 1 24,0 0-28,0 0 11,35-1 5,-35 1 140,35-35-150,-1 0-4,1 0 2,0 0-1,0 0-1,0 0 12</inkml:trace>
    </iact:actionData>
  </iact:action>
  <iact:action type="add" startTime="26847">
    <iact:property name="dataType"/>
    <iact:actionData xml:id="d2">
      <inkml:trace xmlns:inkml="http://www.w3.org/2003/InkML" xml:id="stk2" contextRef="#ctx0" brushRef="#br0">5285 3581 0,'0'-35'16,"-35"35"100,-34 0-91,34 0-14,35 35-6,-35-35 3,35 35 0,-35-35 8,1 69 3,34-34 21,-35-35-24,35 70-8,-35-36-1,35 1 10,0 0 20,0 0 27,0-1-39,0 1 14,0 0-13,35-35-9,-35 35 4,35-1-10,-35 1 3,34 0 9,1-35 39,0 0-59,0 35 14,-1-35-9,1 0-1,0 0 0,34 0 1,-34 0 33,0 0-26,0 0-6,0 0 23,-1-35-24,-34 0 39,0 0-22,0-34-9,0 34-1,0 0 2,0 1-10,0-1 12,-34-35-14,-1 1 22,35 34-6,0 0 3,-35 35 254,35-35-275,0 1 64</inkml:trace>
    </iact:actionData>
  </iact:action>
  <iact:action type="add" startTime="28236">
    <iact:property name="dataType"/>
    <iact:actionData xml:id="d3">
      <inkml:trace xmlns:inkml="http://www.w3.org/2003/InkML" xml:id="stk3" contextRef="#ctx0" brushRef="#br0">5424 3616 0</inkml:trace>
    </iact:actionData>
  </iact:action>
  <iact:action type="add" startTime="29283">
    <iact:property name="dataType"/>
    <iact:actionData xml:id="d4">
      <inkml:trace xmlns:inkml="http://www.w3.org/2003/InkML" xml:id="stk4" contextRef="#ctx0" brushRef="#br0">6259 3477 0,'-35'0'22,"0"0"-19,0 0 6,-69 0 2,34 0 2,1 0-6,34 0 3,0 0-2,0 0 6,-34 0 13,34 0-19,35 34 0,-35 1 5,1-35 3,34 35 16,0 0-13,0-1 6,0 1-11,0 0 24,34 0-27,-34 0-3,0-1 0,70 36 0,-35-35 5,-35-1 36,0 1-42,34 0 34,-34 0-34,35-35 10,0 34 7,0 1-9,-35 0-4,35-35-6,-1 35 19,1-35 0,0 0 18,0 0-36,-1 0 6,1-35 3,0 35-8,0-35-1,-35 0 11,0 1 17,69-1-26,-69 0 8,0 0 0,0 1 0,0-1 0,0 0-11,0 0 7,0 1 2,0-36 11,0 35-12,0 0 12,0-34 44</inkml:trace>
    </iact:actionData>
  </iact:action>
  <iact:action type="add" startTime="30997">
    <iact:property name="dataType"/>
    <iact:actionData xml:id="d5">
      <inkml:trace xmlns:inkml="http://www.w3.org/2003/InkML" xml:id="stk5" contextRef="#ctx0" brushRef="#br0">7093 3477 0,'-70'0'84,"36"0"-80,-1 0 14,0 0-12,0 0 1,1 0 28,-1 0 3,0 0-22,0 34 2,1 1-10,-1-35 0,35 35 0,0 0 29,0 34-21,0-34 16,0 0-16,0 0-8,0-1 1,0 1 25,0 0-26,-35 0 35,35-1 34,35-34 91,0 0-77,-35 35-83,34 0-5,-34 0 79,35 34-66,0-34 91,34-35-95,-34 0-4,35 0 9,-1 0 15,-34-35-16,0 0 13,-35 1 19,0-1-40,0-35 48,0 36-52,-35 34 0,0-105 5,35 71 7,-35 34-6,35-35-5,-34-35 15,-1 1 0,35 34 15,0 0-29,0-34 12,0 34-11,0 0-1,0-34 13,0 34-6,0 0-3,0 0-3,0 1 4,0-71-4,0 71-1,0-1 1,-70 0 1,70 0 11,0 0-6,0 1 6,0-1-14,0 0 14,0 0-14,0 1 36,-34-1-2,34 0-27,0 0 9,0 1 6,0-36 66,0 35-77,-35 70 145,35 0-145,0 0-9,0-1 3,0 1-3,0 35 0,0-1 1,0 1 0,0-36-1,0 1 3,0 35-3,0-35 1,0 34-1,0-34 4,0 0-5,0-1 33,0 1-31,0 0 0,0 0 8,0-1 0,35 36 0,-35-35-5,34-1-6,-34 1 3,0 0 1,35 0 0,-35-1 16,0 1-20,0 0 14,0 35-13,35-70 2,-35 34 0,0 1-1,0 0 12,0 0-14,35-1 14,-1 1-10,1 35 7,-35-36 0,35 1-12,-35 0 31,0 0-30,35-1 6,-35 1 53,35-35-58,-35 35 10,34-35-6,1 69-2,0-69 70,34-34-39,-34 34-20,35 0-12,-36-35 11,1 0 13,0 0-14,-35 1-2,35-1 9,-35 0 8,0 0 14,69 1-28</inkml:trace>
    </iact:actionData>
  </iact:action>
  <iact:action type="add" startTime="35183">
    <iact:property name="dataType"/>
    <iact:actionData xml:id="d6">
      <inkml:trace xmlns:inkml="http://www.w3.org/2003/InkML" xml:id="stk6" contextRef="#ctx0" brushRef="#br0">3755 2816 0,'0'35'68,"0"0"-42,0-1 30,35 1-17,-35 0 57,35-35 124,34 0-216,-34 0 15,34 0-11,-34-70-3,35 36 4,-70-36-1,34 70-1,-34-35 4,0-34-4,35 69 7,-35-35-3,0 0 26,0 1-18,0-1 43,35 0 47</inkml:trace>
    </iact:actionData>
  </iact:action>
  <iact:action type="add" startTime="36531">
    <iact:property name="dataType"/>
    <iact:actionData xml:id="d7">
      <inkml:trace xmlns:inkml="http://www.w3.org/2003/InkML" xml:id="stk7" contextRef="#ctx0" brushRef="#br0">5007 2608 0,'35'34'55,"-1"36"-51,1-35 3,0 34 7,0-69-11,-1 35 4,1 0 2,-35-1-3,35-34 5,0 35-3,-35 0 14,34-70 122,1 0-136,-35-69 5,35 69-10,0-34 7,0-1-5,-35 1 6,34 34-2,-34 0-2,35 1 3,-35-1 4,0 0-9,35 0 54,-35 0-51,35 1 8,-1-1-10</inkml:trace>
    </iact:actionData>
  </iact:action>
  <iact:action type="add" startTime="37591">
    <iact:property name="dataType"/>
    <iact:actionData xml:id="d8">
      <inkml:trace xmlns:inkml="http://www.w3.org/2003/InkML" xml:id="stk8" contextRef="#ctx0" brushRef="#br0">6745 2190 0,'35'0'59,"0"0"-22,34 0-4,-34 70-12,0-35-5,-35-1-5,35-34 177,34-34-178,-34-1-3,0 0 1,0-34 0,-1 69-1,36-70 2,34 1 1,0-1-5,-69 70 3,0-69 4,35-1-8,-70 35 4,34 1 3,1-1-6,0 0 6,0 0-2,-1 0 3</inkml:trace>
    </iact:actionData>
  </iact:action>
  <iact:action type="add" startTime="57231">
    <iact:property name="dataType"/>
    <iact:actionData xml:id="d9">
      <inkml:trace xmlns:inkml="http://www.w3.org/2003/InkML" xml:id="stk9" contextRef="#ctx0" brushRef="#br0">4172 7648 0,'0'-35'100,"-35"35"-29,1-34-28,-1-1 77,-35 35-80,36 0-17,-1 0 2,0 0-8,-34 0 0,34 0 28,0 0-34,35 35-5,-35-35 12,0 34-13,1 36 19,34-35-13,-35-35-3,35 69-3,0-34 30,-35-35-30,35 35 3,0 0 8,0-1-8,0 1 9,0 0-7,0 34 27,0-34-20,0 0 1,0 34-2,0-34-3,0 0-2,0 0-3,0 34 0,0 1-3,0-36 3,0 1 0,0 0 17,0 0-18,0 0 12,0-1-3,0 1-10,0 0 2,0 0 10,0 34-12,0 140 50,0-140-48,0-34 8,0 0-6,-35 0-5,35-1 20,-34-34-18,-1 35 2,0-35-2,0 0 68,1 0-21,-36 0-39,35-35 1,35 1 50,-35-36-60,35 35 14,0 0-4,-34 1-11,34-1 3,0 0 8,0 0-1,0 1-4,0-1 76,0-35-80</inkml:trace>
    </iact:actionData>
  </iact:action>
  <iact:action type="add" startTime="59399">
    <iact:property name="dataType"/>
    <iact:actionData xml:id="d10">
      <inkml:trace xmlns:inkml="http://www.w3.org/2003/InkML" xml:id="stk10" contextRef="#ctx0" brushRef="#br0">3373 8100 0,'34'0'66,"1"0"-52,0 0 0,0 0-5,34 0-2,-34 0 9,34 0-8,-34 0 4,0 0 101,0 0 318,-35-35-417</inkml:trace>
    </iact:actionData>
  </iact:action>
  <iact:action type="add" startTime="60245">
    <iact:property name="dataType"/>
    <iact:actionData xml:id="d11">
      <inkml:trace xmlns:inkml="http://www.w3.org/2003/InkML" xml:id="stk11" contextRef="#ctx0" brushRef="#br0">3790 8065 0,'35'0'8,"-1"0"88</inkml:trace>
    </iact:actionData>
  </iact:action>
  <iact:action type="add" startTime="61566">
    <iact:property name="dataType"/>
    <iact:actionData xml:id="d12">
      <inkml:trace xmlns:inkml="http://www.w3.org/2003/InkML" xml:id="stk12" contextRef="#ctx0" brushRef="#br0">4833 7683 0,'-35'0'73,"0"0"-65,-34 0 22,34 0-20,35 35 6,0-1-3,-35 1-2,35 0 2,0 0-4,0 34 8,0-34-2,0 0 24,0 0-28,0-1-6,0 1 6,35 35 21,0-36 16,0 1-3,-1-35-21,-34 35-14,35-35 36,35 0-29,-36 0-2,1 0 28,-35-35-19,0 0-19,0 1 3,35 34 0,-35-35 0,35 0 52,-35 0-37,0-34 6,0 34-10,0 0-3,0 1 46,0-1-45,0 0-9,-35 35 265,35-35-219,-35 35-31,0-35 10</inkml:trace>
    </iact:actionData>
  </iact:action>
  <iact:action type="add" startTime="63579">
    <iact:property name="dataType"/>
    <iact:actionData xml:id="d13">
      <inkml:trace xmlns:inkml="http://www.w3.org/2003/InkML" xml:id="stk13" contextRef="#ctx0" brushRef="#br0">5459 7613 0,'-35'35'92,"0"-35"-62,35 35-5,0 0-2,0-1 25,0 1-37,0 0 6,0 0-14,0 34 16,0 1-10,0-35 20,0-1-20,0 1 14,0 0 1,35 0-9,-35-1 57,35-34-63,34 0 41,36 0-37,-36 0 6,-34 0 88,0-104-89,-35 69-2,0 1 0,0-1-8,0 0 8,0 0 9,0 1-8,0-1-3,-35 0-6,35 0 8,0 0 0,-70 1-5,70-1 10,0 0-10,-69 0-6,69 1 196,-35 68 19</inkml:trace>
    </iact:actionData>
  </iact:action>
  <iact:action type="add" startTime="66459">
    <iact:property name="dataType"/>
    <iact:actionData xml:id="d14">
      <inkml:trace xmlns:inkml="http://www.w3.org/2003/InkML" xml:id="stk14" contextRef="#ctx0" brushRef="#br0">6154 6466 0,'0'70'67,"0"-35"-55,0-1-5,0 1-5,0 0 3,-35 0 3,35 34 1,0-34-1,0 0 2,0-1-5,0 1 18,0 0-10,0 0 4,0-1 9,0 36-10,0 0-11,0-1 28,0-34-18,0 0 4,0-1-14,0 1 6,-34 0 2,34 0 14,0 34-14,0-34-2,0 0 5,0-1-2,0 1-7,0 0 11,0 0-4,0 34 2,0-34 3,0 0-13,0 0 4,0-1 46,0 36-24,0-35-2,0-1 1,0 1-22,0 0 143,69 0-118,-69-1 11,35 1-10,0 0 26,-35 0-36,35-35 33,-1 34-42,1 1-9,0-35 42,0 0 7,-1 0-31,71-35-20,-71 35 30,1-34 20,-35-1-31,0 0-16,0-34 32,35 69-35,-35-35 3,0 0 69,0 0-74,0 1 6</inkml:trace>
    </iact:actionData>
  </iact:action>
  <iact:action type="add" startTime="69347">
    <iact:property name="dataType"/>
    <iact:actionData xml:id="d15">
      <inkml:trace xmlns:inkml="http://www.w3.org/2003/InkML" xml:id="stk15" contextRef="#ctx0" brushRef="#br0">3546 6953 0,'-34'0'49,"34"35"-24,0-1-17,34 1 10,36 0-9,-35 0-5,-1 0 23,1-1-22,0 1 7,0 0 138,0-35-111,-35-70-15,34 36-2,-34-36-6,35 35 1,-35 0-14,35-34 4,0-1 10,-1 70-10,-34-34 0,35-36 0,0 35 13,0 1-8,-35-1 5,69 0-6,-69 0 0,35 1-9</inkml:trace>
    </iact:actionData>
  </iact:action>
  <iact:action type="add" startTime="70495">
    <iact:property name="dataType"/>
    <iact:actionData xml:id="d16">
      <inkml:trace xmlns:inkml="http://www.w3.org/2003/InkML" xml:id="stk16" contextRef="#ctx0" brushRef="#br0">5042 6988 0,'34'34'59,"-34"1"8,35-35-59,-35 70 0,0-35 10,35-1-1,0 36-3,-35-1 81,104-34-56,-69-104 82,-1-1-114,-34 1 12,35 69-13,-35-35 10,0-35 0,0 35-1,0 1 18,0-1-21,0 0-8,0 0 14,0 1-2,0-36 29,70 35-21,-70 1-13,0-1 13,0 0 29,35 0-44,-35 1 17</inkml:trace>
    </iact:actionData>
  </iact:action>
  <iact:action type="add" startTime="71730">
    <iact:property name="dataType"/>
    <iact:actionData xml:id="d17">
      <inkml:trace xmlns:inkml="http://www.w3.org/2003/InkML" xml:id="stk17" contextRef="#ctx0" brushRef="#br0">6432 6153 0,'35'0'43,"0"35"-27,-35 35-9,0-1 2,69-34-2,-69 0 2,35-1 1,0 1-5,-35 0 39,35-35 121,-35-35-147,35 0-11,-1-34 0,1 69 3,0-70-5,-35 36 4,35-36-1,-1 1 10,-34 34 35,35 0-1,0 35-48,-35-35 15,69 1 18,-69-36-26,35 35 3,-35-34-7,0 34 33,0 0 42</inkml:trace>
    </iact:actionData>
  </iact:action>
  <iact:action type="add" startTime="90435">
    <iact:property name="dataType"/>
    <iact:actionData xml:id="d18">
      <inkml:trace xmlns:inkml="http://www.w3.org/2003/InkML" xml:id="stk18" contextRef="#ctx0" brushRef="#br0">3825 11646 0,'34'35'90</inkml:trace>
    </iact:actionData>
  </iact:action>
  <iact:action type="add" startTime="90761">
    <iact:property name="dataType"/>
    <iact:actionData xml:id="d19">
      <inkml:trace xmlns:inkml="http://www.w3.org/2003/InkML" xml:id="stk19" contextRef="#ctx0" brushRef="#br0">3755 11611 0</inkml:trace>
    </iact:actionData>
  </iact:action>
  <iact:action type="add" startTime="91427">
    <iact:property name="dataType"/>
    <iact:actionData xml:id="d20">
      <inkml:trace xmlns:inkml="http://www.w3.org/2003/InkML" xml:id="stk20" contextRef="#ctx0" brushRef="#br0">3859 11715 0,'-34'0'20,"-1"0"-17,-70-34 4,1-36 4,69 35-6,-34 35 3,-1-34 10,36-1-13,-36 0 7,35 0-3,-34 35 1,34 0-2,-69-69-3,69 69 11,0 0-5,0 0-6,35 69 108,0-34-95,0 0-11,0 0 0,0 34 1,0-34 15,0 0-15,0-1 8,35 1 0,-35 0 10,35-35-19,-35 35 1,35-1 11,-1-34 10,36 35-14,-35-35-7,-1 0 1,1 70 31,0-70-23,35 35 2,-36-35 17,1 34-20,-35 1-8,0 0 17,0 0-9,0-1 4,0 1-17,0 0 22,-35 34-10,1-69-7,-106 35 52,106 0-54,-1-35-1,0 35 4,0-35 31,1 0-17,-1 0-15,0 0 3,0 0 13,1 0-10,34-35 27,0 0 9,0 0-27,34 1-9,1-1-7,0 0 66</inkml:trace>
    </iact:actionData>
  </iact:action>
  <iact:action type="add" startTime="93135">
    <iact:property name="dataType"/>
    <iact:actionData xml:id="d21">
      <inkml:trace xmlns:inkml="http://www.w3.org/2003/InkML" xml:id="stk21" contextRef="#ctx0" brushRef="#br0">3894 10638 0,'0'35'36,"0"69"-29,0-35 0,0-34-1,0 69 1,0 1 0,0-71 3,0 106-2,-35-71 0,1 1-7,34-36 7,0 36 0,0-1 3,0-34-6,0 0 6,0 34-6,0 1 4,0-35-5,0 34 13,0-34-2,0 35 0,0-1 1,0-34-5,0 0-6,0-1 3,0 1 4,0 35-8,0-36 12,0 1-5,0 0-6,34-35 43,-34 35-14,35-35 5,0 0-23,0 0-8,-1 0 0,1 0 9,0 0 6,0 0-15,-1 0 0,1 0 11,0 0 10,-35-35 21,0 0-43,0 0 94,0 1-83,0-1-15,0 0 2</inkml:trace>
    </iact:actionData>
  </iact:action>
  <iact:action type="add" startTime="94261">
    <iact:property name="dataType"/>
    <iact:actionData xml:id="d22">
      <inkml:trace xmlns:inkml="http://www.w3.org/2003/InkML" xml:id="stk22" contextRef="#ctx0" brushRef="#br0">3685 11368 0,'70'0'81,"0"0"-67,34 0-6,-69 0 4,34 35-5,-34-35 1,34 0-2,1 0 4,-35 0-4,0 0 1</inkml:trace>
    </iact:actionData>
  </iact:action>
  <iact:action type="add" startTime="95079">
    <iact:property name="dataType"/>
    <iact:actionData xml:id="d23">
      <inkml:trace xmlns:inkml="http://www.w3.org/2003/InkML" xml:id="stk23" contextRef="#ctx0" brushRef="#br0">4763 11646 0,'-34'0'18,"-1"0"-14,0 0 4,0 0 44,1 0-49,34 35 6,0-1-2,-35 1 5,35 0 19,0 0-9,0-1-5,0 1-3,0 35-3,0-35 2,0-1 6,0 1-6,0 0 15,0 0-8,0-1-12,35-34 1,-35 70 0,0-35 8,34-35-12,1 34 12,-35 1-2,35-35 52,34 0-51,-34 0-8,35 0 0,-1 0 8,-34 0-8,0 0 32,0 0-34,-35-35 10,0-34 1,0 34-2,0 0 0,0 1-7,0-1 16,0 0-13,0 0 5,0 1-8,0-1 9,0 0-13,0 0 15,0 0-11,0 1 80,-35-1-67,0 35-10,35-35-6,-70 35 22,36 0-11,-36-35-11,35 35 11,1-34 33</inkml:trace>
    </iact:actionData>
  </iact:action>
  <iact:action type="add" startTime="96650">
    <iact:property name="dataType"/>
    <iact:actionData xml:id="d24">
      <inkml:trace xmlns:inkml="http://www.w3.org/2003/InkML" xml:id="stk24" contextRef="#ctx0" brushRef="#br0">5563 11646 0,'-69'35'69,"69"-1"-55,-35 36 5,0-70-2,35 35-7,0-1 6,0 1-14,0 0 32,-35-35-29,35 35 4,0 0 7,0-1 27,0 1-29,0 0 3,0 0-2,35-1 0,-35 36 1,70-35-5,-70-1-7,34-34 69,1 0-8,35 0-48,-36 0-10,1 0 1,-35-34 17,0-1-17,35 0 0,0 0 8,-1 1-11,36-1 3,-70 0 3,0 0 5,0 1-3,0-36 20,0 35-23,0 0 3,0 1 6,0-1 61,-35 0-67,0 35 67,1 0-53,-1 0-6,0 0-12,0 0 120</inkml:trace>
    </iact:actionData>
  </iact:action>
  <iact:action type="add" startTime="98782">
    <iact:property name="dataType"/>
    <iact:actionData xml:id="d25">
      <inkml:trace xmlns:inkml="http://www.w3.org/2003/InkML" xml:id="stk25" contextRef="#ctx0" brushRef="#br0">6050 10568 0,'0'70'64,"0"-35"-44,0 69-17,0-69 6,0 34 1,0-34-4,0 0 8,0-1 12,0 1-11,-35 0-8,35 0 18,0-1-18,0 1 10,0 0-7,0 0-4,0 0 12,0-1-10,0 1 0,0 35 32,0-36-16,0 1-16,0 35 8,0-36 0,0 36-10,0-35 10,0-1 0,0 1-8,0 0 31,0 0-23,0-1 3,0 1-3,0 0 55,0 0-46,0 0-10,0-1 2,0 1-2,0 0-9,0 34 37,0-34-38,0 0 14,0 34 10,35-69-1,-35 35-21,35 0 38,-35 0-34,34-35 104,1 0-84,0 0-27,0 0 4,0 0 9,-35-35-2,0 0-5,0 0 27,0 1-12,0-1-24,34 35 9,-34-35 61,0 0-40,0-34 10</inkml:trace>
    </iact:actionData>
  </iact:action>
  <iact:action type="add" startTime="105346">
    <iact:property name="dataType"/>
    <iact:actionData xml:id="d26">
      <inkml:trace xmlns:inkml="http://www.w3.org/2003/InkML" xml:id="stk26" contextRef="#ctx0" brushRef="#br0">3164 10777 0,'0'104'73,"0"-69"-71,35-35 13,-1 35-13,1-1 5,0 1 1,-35-104 208,35-36-203,-35 36-2,0 34-3,35-34 0,-35 34 0,0 0 3,0 0-6,34 35 3,1-34 2,0-36 3,-35 35 6,0-34-12,35-1 0,-1-34 1,-34-35 0,70 35 3,-70-1-5,0 70 3,0 1 7,0-1-8,0 0-3</inkml:trace>
    </iact:actionData>
  </iact:action>
  <iact:action type="add" startTime="106403">
    <iact:property name="dataType"/>
    <iact:actionData xml:id="d27">
      <inkml:trace xmlns:inkml="http://www.w3.org/2003/InkML" xml:id="stk27" contextRef="#ctx0" brushRef="#br0">3859 10151 0,'0'0'2,"35"35"6,-35 0 4,35-1-5,0 1 1,-1 35 8,71-1-4,-71-34 38,-34 0-43,0 0 14,35-1-9,-35-68 99,0-1-103,35-104 5,0 34-10,0 36 5,-1-1-1,1-34 5,-35 69-5,35-69 2,0 69 6,-35-34-9,0 34 17,34 0-7,1 35-7,-35-35-2,35 1 10</inkml:trace>
    </iact:actionData>
  </iact:action>
  <iact:action type="add" startTime="107843">
    <iact:property name="dataType"/>
    <iact:actionData xml:id="d28">
      <inkml:trace xmlns:inkml="http://www.w3.org/2003/InkML" xml:id="stk28" contextRef="#ctx0" brushRef="#br0">4868 10951 0,'0'34'19,"34"1"-16,1 0 5,0 34 1,0-34 1,-35 0-3,69 35 2,-34-70 205,0-35-171,208-417 34,-208 417-75,-35-34 5,35 34 0,-35 0 3,69-69-4,-69-1 2,105 1-4,-105 69 10,34-34-2,1 34 32</inkml:trace>
    </iact:actionData>
  </iact:action>
  <iact:action type="add" startTime="109339">
    <iact:property name="dataType"/>
    <iact:actionData xml:id="d29">
      <inkml:trace xmlns:inkml="http://www.w3.org/2003/InkML" xml:id="stk29" contextRef="#ctx0" brushRef="#br0">6398 10638 0,'34'0'39,"-34"35"-19,35-1-12,0 1 6,0 0 17,-35 0-7,34-1 17,1 1 8,0 0-33,-35-70 103,70 0-107,-36-69-7,-34 35 5,0-1-4,0 35 4,35-34-5,0-1 3,-35 35 3,35-34-2,-35 34-5,34-34 4,1 69 0,35-70 4,-70 1-5,34-36 2,36 1-2,34 0 3,-69 34 5,0 70-11,-35-35 54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AA358-7D30-6F40-94C9-BD27221CBB01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920E-D0EF-4D40-B4CC-489244C63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Lets practise our set 2 sounds, </a:t>
            </a:r>
            <a:r>
              <a:rPr lang="en-GB" dirty="0" err="1"/>
              <a:t>today;’s</a:t>
            </a:r>
            <a:r>
              <a:rPr lang="en-GB" dirty="0"/>
              <a:t> sound is </a:t>
            </a:r>
            <a:r>
              <a:rPr lang="en-GB" dirty="0" err="1"/>
              <a:t>oo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5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think this man is going to clean up? That’s right, the poo at the zoo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9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</a:t>
            </a:r>
            <a:r>
              <a:rPr lang="en-US" dirty="0" err="1"/>
              <a:t>fred</a:t>
            </a:r>
            <a:r>
              <a:rPr lang="en-US" dirty="0"/>
              <a:t> talk! p-</a:t>
            </a:r>
            <a:r>
              <a:rPr lang="en-US" dirty="0" err="1"/>
              <a:t>oo</a:t>
            </a:r>
            <a:r>
              <a:rPr lang="en-US" dirty="0"/>
              <a:t>, poo, m-</a:t>
            </a:r>
            <a:r>
              <a:rPr lang="en-US" dirty="0" err="1"/>
              <a:t>oo</a:t>
            </a:r>
            <a:r>
              <a:rPr lang="en-US" dirty="0"/>
              <a:t>-n, moon, s-t-</a:t>
            </a:r>
            <a:r>
              <a:rPr lang="en-US" dirty="0" err="1"/>
              <a:t>oo</a:t>
            </a:r>
            <a:r>
              <a:rPr lang="en-US" dirty="0"/>
              <a:t>-l, stool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our new sound </a:t>
            </a:r>
            <a:r>
              <a:rPr lang="en-US" dirty="0" err="1"/>
              <a:t>oo</a:t>
            </a:r>
            <a:r>
              <a:rPr lang="en-US" dirty="0"/>
              <a:t>. It has 2 letters but 1 sound, it’s a special friend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6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practice </a:t>
            </a:r>
            <a:r>
              <a:rPr lang="en-US" dirty="0" err="1"/>
              <a:t>oo</a:t>
            </a:r>
            <a:r>
              <a:rPr lang="en-US" dirty="0"/>
              <a:t>. My turn first…..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can you practice </a:t>
            </a:r>
            <a:r>
              <a:rPr lang="en-US" dirty="0" err="1"/>
              <a:t>oo</a:t>
            </a:r>
            <a:r>
              <a:rPr lang="en-US" dirty="0"/>
              <a:t> when the picture moves on the screen… well 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82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read some green words! First lets use </a:t>
            </a:r>
            <a:r>
              <a:rPr lang="en-US" dirty="0" err="1"/>
              <a:t>fred</a:t>
            </a:r>
            <a:r>
              <a:rPr lang="en-US" dirty="0"/>
              <a:t> talk then 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5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writing our sound - </a:t>
            </a:r>
            <a:r>
              <a:rPr lang="en-US" dirty="0" err="1"/>
              <a:t>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19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practice writing words with the </a:t>
            </a:r>
            <a:r>
              <a:rPr lang="en-US" dirty="0" err="1"/>
              <a:t>oo</a:t>
            </a:r>
            <a:r>
              <a:rPr lang="en-US" dirty="0"/>
              <a:t> sound in them mood </a:t>
            </a:r>
            <a:r>
              <a:rPr lang="en-US"/>
              <a:t>fool stool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9920E-D0EF-4D40-B4CC-489244C638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11A4-0AF8-434D-8587-87BB4E9E6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CEA81-533B-487C-93DD-8D497DA6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6EC15-D3E6-42A5-95F4-9748CDA3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6F2FF-6D03-44D9-88CF-F66AD030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B44B-A07F-48AE-B1C1-5B92732F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7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C011-6854-49A1-B4D1-53B3848D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65AAE-3FF1-4340-B083-8AEC8500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35934-2766-489C-8BEE-58D7B5EA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70A8C-E8CE-4683-A115-81F5E95E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0586-1131-4002-8054-F14C66E0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16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66437-B3CD-48E7-B751-18B1FAB41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6B4C3-BC24-4348-A97E-AC183D551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447C-005C-463F-89C5-39E6CE88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50F4F-CBF0-4CBE-BADB-13358881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1194-EB79-41D1-99FD-2211F56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2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AF12-98B5-4638-A8BF-60D6E27E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2CCC9-F1B9-4004-931E-515A3F25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13D92-CFCB-4BF7-81BD-0807F35C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1B2E1-E2B0-4B1C-A7D2-E2290814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CF008-27DC-4214-84D8-866F3EB7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5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92F9-9F0B-4473-9611-BF93D545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1760-21AD-457B-B7BE-1A0B6042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0D592-0669-44F1-8152-814538A2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F65DD-7CA0-448D-8138-0E53475E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938EC-25C4-44F2-ADCB-A0A0A52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497F-262E-40E7-9152-753F7B96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0BEA-C110-43B2-B2BA-51808954E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16311-1E73-45C1-83EF-8092B9CAD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8F474-B942-4C6F-A888-D1DB8503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58AAD-E5F6-4819-9B0E-CC08DCE5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5189F-E12A-4441-8FB4-B7661517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2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CE8C-4D8D-4782-99D7-D7C994E5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0844B-CFC6-46A3-A23D-11D63C9F3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F0506-EF63-4E3B-8088-EB74BC4B1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335C4-C994-4ACD-B6BD-BE812198A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E5942-EF1E-4788-8311-75604BA2B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C3512-B97B-4947-A9D1-16AEA8E6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FF59C-DCDB-4F0D-83BD-FED5FCE5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9E0D0-DD64-4221-A5FC-D6A0E549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4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32DF-C4E2-4B7E-A8EB-CF8A3E0F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14348-919B-4161-90F0-B179F594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C1DF8-9582-4678-AF9F-357049A1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19631-3991-47C4-A330-BF1B0F9F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2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F8FDD-F317-4F25-A2A1-A35CB521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4BD9C-DDE9-42A3-8BEE-C8D5F110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CB357-DA1D-4ABA-9BE4-FC3FBC90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8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7E0C-D94E-4331-8F56-E482128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4E40B-C49D-4709-9E30-A0128F6D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17D8A-A013-46A5-BA8A-E9A46EA55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1F211-9FE7-4461-B7D9-0341B094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B61A6-3BBC-4656-989C-99C6A9D8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A8488-69DD-466C-85B2-D4A5B5D4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9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170E-E3C4-46A0-AB90-B5A19DAB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F6B62-10CE-4B42-8D8F-DD0FEB012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FADA0-05AA-4E96-9671-ECF46EF6D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506F3-8571-4422-88AB-21C30093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03C50-4052-422B-9142-B09D6300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1F393-F8EE-4BD6-A04A-D223C80D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5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370EE-1139-4868-A7E9-13F6CAEF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70081-3712-4CFE-B5FD-4E725454B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5B333-C647-46D8-8550-59EAAAE80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0457-C6B4-4807-8BE3-81B0D3AEADD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9FD2C-926F-48F8-886D-EE120862B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4F317-000C-41DA-94DF-34747F9D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7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microsoft.com/office/2011/relationships/inkAction" Target="../ink/inkAction2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296E9-0F7B-4B92-830C-0B730DDB25F3}"/>
              </a:ext>
            </a:extLst>
          </p:cNvPr>
          <p:cNvSpPr txBox="1"/>
          <p:nvPr/>
        </p:nvSpPr>
        <p:spPr>
          <a:xfrm>
            <a:off x="3043403" y="2413472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Set </a:t>
            </a:r>
            <a:r>
              <a:rPr lang="en-US" sz="70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2</a:t>
            </a: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 Sounds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kern="1200" dirty="0" err="1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oo</a:t>
            </a:r>
            <a:endParaRPr lang="en-US" sz="7000" kern="1200" dirty="0">
              <a:solidFill>
                <a:srgbClr val="FFFFFF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EBC40B9-097C-4268-BE86-20A7ADBC08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4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14"/>
    </mc:Choice>
    <mc:Fallback>
      <p:transition spd="slow" advTm="6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978D22-37EA-42C7-8810-D686549C46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769" t="38764" r="69885" b="26347"/>
          <a:stretch/>
        </p:blipFill>
        <p:spPr>
          <a:xfrm>
            <a:off x="4371535" y="1224796"/>
            <a:ext cx="3448930" cy="440840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6F2E549-2DAF-418B-A44E-E47069DD169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35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96"/>
    </mc:Choice>
    <mc:Fallback>
      <p:transition spd="slow" advTm="10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1A82DCF-60B0-BF4A-AC09-544BCF66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3828">
            <a:off x="2921000" y="1308100"/>
            <a:ext cx="63500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E110DB0-862F-449B-910E-63A2681595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0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50"/>
    </mc:Choice>
    <mc:Fallback>
      <p:transition spd="slow" advTm="20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F57D0C-3D76-41BC-979B-6C500374E3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782" t="43459" r="17449" b="40738"/>
          <a:stretch/>
        </p:blipFill>
        <p:spPr>
          <a:xfrm>
            <a:off x="4801772" y="2451985"/>
            <a:ext cx="2588456" cy="195402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A652B2A-3C04-4A78-9B4F-F6C7ABBF5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98"/>
    </mc:Choice>
    <mc:Fallback>
      <p:transition spd="slow" advTm="10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523F7A-DF3D-44D7-99D6-82DA07DE50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782" t="43459" r="17449" b="40738"/>
          <a:stretch/>
        </p:blipFill>
        <p:spPr>
          <a:xfrm>
            <a:off x="1751171" y="2451984"/>
            <a:ext cx="2588456" cy="19540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B70BC9-6F5B-435A-A6F5-1C089CA1CC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769" t="38764" r="69885" b="26347"/>
          <a:stretch/>
        </p:blipFill>
        <p:spPr>
          <a:xfrm>
            <a:off x="6991899" y="1224795"/>
            <a:ext cx="3448930" cy="440840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C5CF2C8-94FD-4E52-8B47-3269913E51A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05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56"/>
    </mc:Choice>
    <mc:Fallback>
      <p:transition spd="slow" advTm="16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523F7A-DF3D-44D7-99D6-82DA07DE50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782" t="43459" r="17449" b="40738"/>
          <a:stretch/>
        </p:blipFill>
        <p:spPr>
          <a:xfrm>
            <a:off x="1751171" y="2451984"/>
            <a:ext cx="2588456" cy="19540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B70BC9-6F5B-435A-A6F5-1C089CA1CC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769" t="38764" r="69885" b="26347"/>
          <a:stretch/>
        </p:blipFill>
        <p:spPr>
          <a:xfrm>
            <a:off x="6991899" y="1224795"/>
            <a:ext cx="3448930" cy="4408408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103FB71-7FA3-4025-88D1-6EBB2B76C66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973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80"/>
    </mc:Choice>
    <mc:Fallback>
      <p:transition spd="slow" advTm="12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E1DC09B-5340-4BAC-9CE9-0D79654F00CA}"/>
              </a:ext>
            </a:extLst>
          </p:cNvPr>
          <p:cNvGrpSpPr/>
          <p:nvPr/>
        </p:nvGrpSpPr>
        <p:grpSpPr>
          <a:xfrm>
            <a:off x="712763" y="480056"/>
            <a:ext cx="4600135" cy="1818257"/>
            <a:chOff x="712763" y="480056"/>
            <a:chExt cx="4600135" cy="181825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EFA0A5-8DC0-4213-860E-5FD17E055A04}"/>
                </a:ext>
              </a:extLst>
            </p:cNvPr>
            <p:cNvSpPr txBox="1"/>
            <p:nvPr/>
          </p:nvSpPr>
          <p:spPr>
            <a:xfrm>
              <a:off x="712763" y="480056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zoo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A20027-86F4-41FF-B00B-E65448936718}"/>
                </a:ext>
              </a:extLst>
            </p:cNvPr>
            <p:cNvSpPr txBox="1"/>
            <p:nvPr/>
          </p:nvSpPr>
          <p:spPr>
            <a:xfrm>
              <a:off x="2112498" y="667097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2C79F2-9BBE-40EB-BE2D-992C2461700C}"/>
                </a:ext>
              </a:extLst>
            </p:cNvPr>
            <p:cNvSpPr txBox="1"/>
            <p:nvPr/>
          </p:nvSpPr>
          <p:spPr>
            <a:xfrm>
              <a:off x="2875669" y="508192"/>
              <a:ext cx="195306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DDB9B2-B20B-43A9-80B0-4551326FC4E6}"/>
              </a:ext>
            </a:extLst>
          </p:cNvPr>
          <p:cNvGrpSpPr/>
          <p:nvPr/>
        </p:nvGrpSpPr>
        <p:grpSpPr>
          <a:xfrm>
            <a:off x="6918959" y="2613392"/>
            <a:ext cx="4600135" cy="1834934"/>
            <a:chOff x="6918959" y="2613392"/>
            <a:chExt cx="4600135" cy="183493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EBB53A-A9FC-4269-A589-5501BAE1E8AE}"/>
                </a:ext>
              </a:extLst>
            </p:cNvPr>
            <p:cNvSpPr txBox="1"/>
            <p:nvPr/>
          </p:nvSpPr>
          <p:spPr>
            <a:xfrm>
              <a:off x="6918959" y="2613392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pool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725F39-7A3E-4B58-AA79-95D0A550402D}"/>
                </a:ext>
              </a:extLst>
            </p:cNvPr>
            <p:cNvSpPr txBox="1"/>
            <p:nvPr/>
          </p:nvSpPr>
          <p:spPr>
            <a:xfrm>
              <a:off x="8131125" y="2817110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F95382-AECB-4093-B125-C61F654F0279}"/>
                </a:ext>
              </a:extLst>
            </p:cNvPr>
            <p:cNvSpPr txBox="1"/>
            <p:nvPr/>
          </p:nvSpPr>
          <p:spPr>
            <a:xfrm>
              <a:off x="9951717" y="2817110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AD71C7-30D6-4FAD-89A4-245AFC167B99}"/>
                </a:ext>
              </a:extLst>
            </p:cNvPr>
            <p:cNvSpPr txBox="1"/>
            <p:nvPr/>
          </p:nvSpPr>
          <p:spPr>
            <a:xfrm>
              <a:off x="8898986" y="2646807"/>
              <a:ext cx="105273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A0D3328-E603-47D0-A933-30359B77E1A0}"/>
              </a:ext>
            </a:extLst>
          </p:cNvPr>
          <p:cNvGrpSpPr/>
          <p:nvPr/>
        </p:nvGrpSpPr>
        <p:grpSpPr>
          <a:xfrm>
            <a:off x="712763" y="4559687"/>
            <a:ext cx="4600135" cy="1818257"/>
            <a:chOff x="712763" y="4559687"/>
            <a:chExt cx="4600135" cy="18182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95180E-2376-4522-810E-BDE322F6546C}"/>
                </a:ext>
              </a:extLst>
            </p:cNvPr>
            <p:cNvSpPr txBox="1"/>
            <p:nvPr/>
          </p:nvSpPr>
          <p:spPr>
            <a:xfrm>
              <a:off x="712763" y="4559687"/>
              <a:ext cx="4600135" cy="163121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0" dirty="0">
                  <a:latin typeface="Comic Sans MS" panose="030F0702030302020204" pitchFamily="66" charset="0"/>
                </a:rPr>
                <a:t>spoon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93C05A-6828-4347-BB26-CD1972D9FC00}"/>
                </a:ext>
              </a:extLst>
            </p:cNvPr>
            <p:cNvSpPr txBox="1"/>
            <p:nvPr/>
          </p:nvSpPr>
          <p:spPr>
            <a:xfrm>
              <a:off x="2847533" y="4573755"/>
              <a:ext cx="125202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_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717F2C-8413-4CEC-AB88-8D1E7411E14D}"/>
                </a:ext>
              </a:extLst>
            </p:cNvPr>
            <p:cNvSpPr txBox="1"/>
            <p:nvPr/>
          </p:nvSpPr>
          <p:spPr>
            <a:xfrm>
              <a:off x="1376288" y="4746728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3D0D99-BFE9-4399-A02C-1D86ADE81CDB}"/>
                </a:ext>
              </a:extLst>
            </p:cNvPr>
            <p:cNvSpPr txBox="1"/>
            <p:nvPr/>
          </p:nvSpPr>
          <p:spPr>
            <a:xfrm>
              <a:off x="2113670" y="4746728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F277F1-4127-4325-93E2-23F88BAF3D97}"/>
                </a:ext>
              </a:extLst>
            </p:cNvPr>
            <p:cNvSpPr txBox="1"/>
            <p:nvPr/>
          </p:nvSpPr>
          <p:spPr>
            <a:xfrm>
              <a:off x="4099556" y="4746728"/>
              <a:ext cx="5884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0" dirty="0">
                  <a:latin typeface="Comic Sans MS" panose="030F0702030302020204" pitchFamily="66" charset="0"/>
                </a:rPr>
                <a:t>. 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5F24350-DAF0-4A1D-8421-3DC9F322C5A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823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78"/>
    </mc:Choice>
    <mc:Fallback>
      <p:transition spd="slow" advTm="26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EE34D0-339B-4E62-9F9E-E2B8C30C29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782" t="43459" r="17449" b="45084"/>
          <a:stretch/>
        </p:blipFill>
        <p:spPr>
          <a:xfrm>
            <a:off x="1075922" y="928469"/>
            <a:ext cx="1053878" cy="5767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83C34A-4FE9-415C-9366-F97B2659E9C4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365560" y="1063800"/>
              <a:ext cx="4494240" cy="488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83C34A-4FE9-415C-9366-F97B2659E9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56200" y="1054440"/>
                <a:ext cx="4512960" cy="5072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8DFA295-647A-4F52-A4E0-F2CD35C4E8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4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349"/>
    </mc:Choice>
    <mc:Fallback>
      <p:transition spd="slow" advTm="36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BB24D6-489C-4D68-921A-18AC376692B6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051560" y="575640"/>
              <a:ext cx="1752480" cy="3892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BB24D6-489C-4D68-921A-18AC376692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2200" y="566280"/>
                <a:ext cx="1771200" cy="39114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2D3931A-AA2F-4AB5-BB57-F50D35FC2A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6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485"/>
    </mc:Choice>
    <mc:Fallback>
      <p:transition spd="slow" advTm="112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1.8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4|2|1.9|1.6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2|1.1|1.2|1.2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4.4|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150</Words>
  <Application>Microsoft Office PowerPoint</Application>
  <PresentationFormat>Widescreen</PresentationFormat>
  <Paragraphs>32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Laptop</cp:lastModifiedBy>
  <cp:revision>19</cp:revision>
  <dcterms:created xsi:type="dcterms:W3CDTF">2021-01-11T13:23:06Z</dcterms:created>
  <dcterms:modified xsi:type="dcterms:W3CDTF">2021-01-29T13:29:32Z</dcterms:modified>
</cp:coreProperties>
</file>