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6AB6-9695-4B9C-98B1-7F0ECA83C39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43E-6233-4359-AA5D-7FFB4BB22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4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6AB6-9695-4B9C-98B1-7F0ECA83C39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43E-6233-4359-AA5D-7FFB4BB22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5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6AB6-9695-4B9C-98B1-7F0ECA83C39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43E-6233-4359-AA5D-7FFB4BB22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91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6AB6-9695-4B9C-98B1-7F0ECA83C39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43E-6233-4359-AA5D-7FFB4BB22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3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6AB6-9695-4B9C-98B1-7F0ECA83C39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43E-6233-4359-AA5D-7FFB4BB22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47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6AB6-9695-4B9C-98B1-7F0ECA83C39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43E-6233-4359-AA5D-7FFB4BB22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7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6AB6-9695-4B9C-98B1-7F0ECA83C39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43E-6233-4359-AA5D-7FFB4BB22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05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6AB6-9695-4B9C-98B1-7F0ECA83C39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43E-6233-4359-AA5D-7FFB4BB22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88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6AB6-9695-4B9C-98B1-7F0ECA83C39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43E-6233-4359-AA5D-7FFB4BB22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98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6AB6-9695-4B9C-98B1-7F0ECA83C39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43E-6233-4359-AA5D-7FFB4BB22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86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6AB6-9695-4B9C-98B1-7F0ECA83C39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343E-6233-4359-AA5D-7FFB4BB22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0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6AB6-9695-4B9C-98B1-7F0ECA83C39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6343E-6233-4359-AA5D-7FFB4BB22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9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73" y="172573"/>
            <a:ext cx="5035595" cy="6502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083" y="172573"/>
            <a:ext cx="5007020" cy="65048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27326" y="0"/>
            <a:ext cx="256467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On which page will you learn about The World Cup?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9581" y="3354528"/>
            <a:ext cx="25646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What will you find on page 32?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7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387"/>
            <a:ext cx="9810477" cy="62160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83634" y="0"/>
            <a:ext cx="270836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3.How fast can skateboarders race?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26880" y="3004457"/>
            <a:ext cx="28651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4.Why is downhill skateboarding called a gravity sport?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2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3" y="201521"/>
            <a:ext cx="5043896" cy="65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8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0" y="171858"/>
            <a:ext cx="10249853" cy="6489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27326" y="0"/>
            <a:ext cx="256467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How many trucks do downhill boards have?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6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2" y="217033"/>
            <a:ext cx="10346239" cy="64842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27327" y="3709852"/>
            <a:ext cx="25646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Why do riders wear a leather suit?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11937" y="35914"/>
            <a:ext cx="256467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When did Stephen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Daddow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crash into the barrier?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6" y="133757"/>
            <a:ext cx="10319423" cy="66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97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69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Browning, Bethany</dc:creator>
  <cp:lastModifiedBy>Browning, Bethany</cp:lastModifiedBy>
  <cp:revision>2</cp:revision>
  <dcterms:created xsi:type="dcterms:W3CDTF">2021-02-23T14:21:16Z</dcterms:created>
  <dcterms:modified xsi:type="dcterms:W3CDTF">2021-02-23T14:31:32Z</dcterms:modified>
</cp:coreProperties>
</file>