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2"/>
  </p:handoutMasterIdLst>
  <p:sldIdLst>
    <p:sldId id="256" r:id="rId5"/>
    <p:sldId id="257" r:id="rId6"/>
    <p:sldId id="262" r:id="rId7"/>
    <p:sldId id="258" r:id="rId8"/>
    <p:sldId id="260" r:id="rId9"/>
    <p:sldId id="259" r:id="rId10"/>
    <p:sldId id="263" r:id="rId11"/>
  </p:sldIdLst>
  <p:sldSz cx="12192000" cy="6858000"/>
  <p:notesSz cx="6889750" cy="9607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6AB2E-8039-4FD9-94F1-F1F2A5F46171}" v="11" dt="2020-06-01T12:49:52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83D4BA69-73B4-47CF-B052-6EF83CE965B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ABE6ED08-5644-4A38-A888-7D9489DD21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34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5285F-BAD6-4F71-BD8C-4BB2E85C3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84B-B6AF-4E49-91A2-47F7D6B92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D9106-BCD2-480F-A8F6-DB9CDE36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37637-C555-4092-9BF6-B4BB0909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B0FE2-53CA-49FB-B1F0-6A8FA19B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1928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FCBA-C4DF-4E8E-9261-CFDAA5D3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05380-EE7E-4C88-8758-A5F963596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46245-4323-4006-A57D-6DDC0DFF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EF8EB-4204-43D5-A7A5-50750462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E4FB0-8704-4A04-A768-4679BB6F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5399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0D5991-31F4-49CC-A4FD-6593FF3B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6B2FB-B0B1-492E-88EB-53B9B226B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51F12-0690-47FD-9F55-73B1CE8D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A1FB6-BAA9-4075-817B-1B4692FA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4A39-F8B8-4161-B9E9-33396EB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45746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E6CA-8AF8-4925-ADD7-56C8B4DE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5CD1-448A-434A-8C31-F1DE299A4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22D13-ED02-48E0-9E57-B3025253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56D64-F700-43A5-81EA-76DB8AC6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CDB7B-C90F-4B64-B4C3-3793681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3932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BAF0-64F4-4BC6-B301-C83950CB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8BA90-2BF9-4EF2-A963-A52D2642B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AF8D-936A-4D68-899E-26E1F280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696F6-8C6D-4891-864E-7EBA8D84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AD86-C3E5-410F-9E79-AF2F4DF1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1422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3CDF-5638-4464-B6D8-76C30BAA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04CC8-E2CA-440A-B239-D81F69110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54EE5-EF1A-45CA-B6B3-087E650B5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AAB32-71F1-4DD2-A787-B08DDA13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ABB03-32C6-4413-9F64-C492943D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E82B6-AEB3-49E6-9192-07A1FC2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33131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EB71-B5F9-48DA-8E26-D395E549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02498-6B30-42E0-817A-97F3689D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FE7DA-164D-4C8A-A449-6A29BBAE0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94A6F-6C4B-4D91-810B-BBEDCE089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87492-DFC8-4116-AF3D-CCBF8A7A3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4083C2-2469-41A1-8F19-54889CBA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6781F-C2D6-416D-93DF-AA08C39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A450B-0ADD-4AA0-94CC-7B8B6B68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87889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8DC8-9434-466E-9559-A129235D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90B1B-D45D-48A5-A1C5-26FAB68E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46161-EF5C-44D0-A31B-D6E0E84F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96230-B6DC-4DFB-98EC-5CD16585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302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C9945-3DF7-4BE7-BDC7-FB548EE9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3BB45-B9ED-43AE-BD0D-F7FAB325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87B88-FA42-4A93-A508-6F6CB1B3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4905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2B12-67C9-495C-B239-4690CBE0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E7953-1F8D-4BE8-9756-5D4180098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999B8-7787-4789-9BA5-C8EC15E32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BCEC0-7447-4ED1-870A-36B652F6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8964D-CD70-40B3-A6A5-C48D13F2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79A45-4353-4778-8D62-C0DBD9DE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8002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34EA-E298-4B1E-BC23-1AE5BD3B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C9B11-1594-48C1-9C43-9F741DF93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A76A2-A41E-41CC-A7C0-0ACC75C28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6FE76-2A2E-48EB-ABA6-2B7A5500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1A363-371E-4DB2-A8DF-9A65971C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DDFCA-E56C-4E46-A84C-C86B0AB9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347816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779601-DB9D-4CE7-856A-3DF07430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7C656-1AC8-4102-8C3C-5D8D390C8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535F1-A8E9-4558-A417-BABCA2A99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9CF96-CB4A-4540-82E0-AF5098161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A5C91-2CDA-4FC3-A899-092388EA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hyperlink" Target="https://www.britishpathe.com/video/coal-mining-1920s-1930s/query/++1930" TargetMode="External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5.png"/><Relationship Id="rId5" Type="http://schemas.microsoft.com/office/2007/relationships/media" Target="../media/media5.m4a"/><Relationship Id="rId10" Type="http://schemas.openxmlformats.org/officeDocument/2006/relationships/image" Target="../media/image4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DD2FF-A8AB-4EBC-B5C5-2A0702287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70" r="-2" b="19769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769FD-4ED1-4F04-B33C-7A007B214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/>
              <a:t>Norman</a:t>
            </a:r>
            <a:r>
              <a:rPr lang="en-US" sz="4800" dirty="0">
                <a:latin typeface="+mj-lt"/>
                <a:cs typeface="+mj-cs"/>
              </a:rPr>
              <a:t> </a:t>
            </a:r>
            <a:r>
              <a:rPr lang="en-US" sz="4800" dirty="0"/>
              <a:t>Cornish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7A2E6-BFC4-4517-AE93-A2A0A242E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latin typeface="+mn-lt"/>
                <a:cs typeface="+mn-cs"/>
              </a:rPr>
              <a:t>Durham Artist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CC0C8-0D3C-4244-9B7E-007FA730A583}"/>
              </a:ext>
            </a:extLst>
          </p:cNvPr>
          <p:cNvSpPr txBox="1"/>
          <p:nvPr/>
        </p:nvSpPr>
        <p:spPr>
          <a:xfrm>
            <a:off x="334297" y="6282813"/>
            <a:ext cx="234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Self-portrait</a:t>
            </a:r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8AF70-D8F2-467E-A629-8FEAD1D4C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21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5038-C82D-406E-A6EB-737A3D4E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989843"/>
          </a:xfrm>
        </p:spPr>
        <p:txBody>
          <a:bodyPr anchor="b">
            <a:normAutofit/>
          </a:bodyPr>
          <a:lstStyle/>
          <a:p>
            <a:r>
              <a:rPr lang="en-GB" sz="5400"/>
              <a:t>Early Life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2A1F3-9FA5-444E-8F81-2F1359A2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15212"/>
            <a:ext cx="4243589" cy="46791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/>
              <a:t>Norman Cornish was born on 18</a:t>
            </a:r>
            <a:r>
              <a:rPr lang="en-GB" sz="2400" baseline="30000" dirty="0"/>
              <a:t>th</a:t>
            </a:r>
            <a:r>
              <a:rPr lang="en-GB" sz="2400" dirty="0"/>
              <a:t> November 1919 in Spennymoor in Durham, only a short distance from Newcastle.</a:t>
            </a:r>
          </a:p>
          <a:p>
            <a:endParaRPr lang="en-GB" sz="2400" dirty="0">
              <a:cs typeface="Calibri"/>
            </a:endParaRPr>
          </a:p>
          <a:p>
            <a:r>
              <a:rPr lang="en-GB" sz="2400" dirty="0"/>
              <a:t>He was interested in drawing from an early age and even won a prize for his drawing of a leather boot, when he was just 4 years old!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FFA50-0139-46D4-8250-F9B1613D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20" y="-10"/>
            <a:ext cx="5705707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4D3430-CD76-4D17-933D-02F09EDFBE8F}"/>
              </a:ext>
            </a:extLst>
          </p:cNvPr>
          <p:cNvCxnSpPr>
            <a:cxnSpLocks/>
          </p:cNvCxnSpPr>
          <p:nvPr/>
        </p:nvCxnSpPr>
        <p:spPr>
          <a:xfrm>
            <a:off x="3594100" y="2806700"/>
            <a:ext cx="5038623" cy="3386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AD09DA-B26A-4745-9554-B2B91350E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80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EC4777-2BE9-40E9-84BD-473F56C8A0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7" r="1492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C30AE-BC8E-42CF-9C1B-0BA0091387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26" r="145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BA1419-F861-400B-97DC-AAE0787C103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-1" b="2634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DD4A-08A0-45F8-A48F-A0127B82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5" y="415440"/>
            <a:ext cx="4922338" cy="70140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He left school when he was 14 and went to work in the coal mines.</a:t>
            </a:r>
          </a:p>
          <a:p>
            <a:r>
              <a:rPr lang="en-GB" dirty="0">
                <a:cs typeface="Calibri"/>
              </a:rPr>
              <a:t>What do you think it was like working in the mines in the 1930’s?</a:t>
            </a:r>
          </a:p>
          <a:p>
            <a:r>
              <a:rPr lang="en-GB" dirty="0">
                <a:cs typeface="Calibri"/>
              </a:rPr>
              <a:t>This video shows you what it was like.</a:t>
            </a:r>
          </a:p>
          <a:p>
            <a:r>
              <a:rPr lang="en-GB" dirty="0">
                <a:cs typeface="Calibri"/>
                <a:hlinkClick r:id="rId13"/>
              </a:rPr>
              <a:t>https://www.britishpathe.com/video/coal-mining-1920s-1930s/query/++1930 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He joined a local art group when he was 16.</a:t>
            </a:r>
            <a:endParaRPr lang="en-GB" dirty="0">
              <a:cs typeface="Calibri"/>
            </a:endParaRPr>
          </a:p>
          <a:p>
            <a:r>
              <a:rPr lang="en-GB" dirty="0"/>
              <a:t>Sometimes he didn’t know what to paint or draw. He was told to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sz="4300" b="1" dirty="0"/>
              <a:t>“</a:t>
            </a:r>
            <a:r>
              <a:rPr lang="en-GB" sz="4300" b="1" i="1" dirty="0"/>
              <a:t>paint what you know</a:t>
            </a:r>
            <a:r>
              <a:rPr lang="en-GB" sz="4300" b="1" dirty="0"/>
              <a:t>”</a:t>
            </a:r>
          </a:p>
          <a:p>
            <a:pPr marL="0" indent="0">
              <a:buNone/>
            </a:pPr>
            <a:endParaRPr lang="en-GB" sz="4300" b="1" dirty="0">
              <a:cs typeface="Calibri"/>
            </a:endParaRPr>
          </a:p>
          <a:p>
            <a:pPr marL="0" indent="0">
              <a:buNone/>
            </a:pPr>
            <a:r>
              <a:rPr lang="en-GB" sz="2900" b="1" dirty="0">
                <a:cs typeface="Calibri"/>
              </a:rPr>
              <a:t>So he did! </a:t>
            </a:r>
          </a:p>
          <a:p>
            <a:pPr marL="0" indent="0">
              <a:buNone/>
            </a:pPr>
            <a:r>
              <a:rPr lang="en-GB" sz="2900" b="1" dirty="0">
                <a:cs typeface="Calibri"/>
              </a:rPr>
              <a:t>What do you think he painted?</a:t>
            </a:r>
            <a:endParaRPr lang="en-GB" sz="20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40E02B-207C-410A-AC54-3FEB532F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C0B2BF-3C6C-42BD-B738-7FC15CECBD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37C3DD-10F0-438B-97DF-09C8AFD970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3725" y="4429125"/>
            <a:ext cx="487363" cy="4873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AD932C-3D3C-46A6-9505-B85404CDDC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333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6CF8F0D-35F1-432C-8FBA-EF9BCCACC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79" r="27979"/>
          <a:stretch/>
        </p:blipFill>
        <p:spPr>
          <a:xfrm>
            <a:off x="3759200" y="0"/>
            <a:ext cx="891540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0494F-D8A3-42C1-B8A0-A30D9260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5102606" cy="495300"/>
          </a:xfrm>
        </p:spPr>
        <p:txBody>
          <a:bodyPr anchor="b">
            <a:noAutofit/>
          </a:bodyPr>
          <a:lstStyle/>
          <a:p>
            <a:r>
              <a:rPr lang="en-GB" sz="3200" b="1" dirty="0"/>
              <a:t>What did he paint?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5A24A-1B2F-4671-AC89-899630C5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016000"/>
            <a:ext cx="3908806" cy="6007100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In Spennymoor there were lots of coal mines</a:t>
            </a:r>
          </a:p>
          <a:p>
            <a:r>
              <a:rPr lang="en-GB" sz="2400" dirty="0"/>
              <a:t>He saw lots of men walking to the pits and the pit buildings and machinery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Children were often playing in the streets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After work, the men would go to the pubs with their friends and play dominoes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r>
              <a:rPr lang="en-GB" sz="2400" dirty="0"/>
              <a:t>This was what he “</a:t>
            </a:r>
            <a:r>
              <a:rPr lang="en-GB" sz="2400" b="1" i="1" dirty="0"/>
              <a:t>knew</a:t>
            </a:r>
            <a:r>
              <a:rPr lang="en-GB" sz="2400" dirty="0"/>
              <a:t>” so this was what he painted</a:t>
            </a:r>
          </a:p>
          <a:p>
            <a:r>
              <a:rPr lang="en-GB" sz="2400" b="1" dirty="0">
                <a:cs typeface="Calibri"/>
              </a:rPr>
              <a:t>Can you see the mining buildings in the background?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D5FD36-D859-4087-B8D8-0B9E1705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75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FD196-0300-45F0-88B9-C905D88B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" r="1105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D3721-0481-4034-81A5-867AB27C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022555"/>
            <a:ext cx="3438906" cy="4902757"/>
          </a:xfrm>
        </p:spPr>
        <p:txBody>
          <a:bodyPr anchor="t">
            <a:normAutofit fontScale="92500"/>
          </a:bodyPr>
          <a:lstStyle/>
          <a:p>
            <a:r>
              <a:rPr lang="en-GB" dirty="0"/>
              <a:t>He worked as a miner for more than 30 years</a:t>
            </a:r>
            <a:endParaRPr lang="en-GB" dirty="0">
              <a:cs typeface="Calibri"/>
            </a:endParaRPr>
          </a:p>
          <a:p>
            <a:r>
              <a:rPr lang="en-GB" dirty="0"/>
              <a:t>He continued to paint and draw throughout this time</a:t>
            </a:r>
            <a:endParaRPr lang="en-GB" dirty="0">
              <a:cs typeface="Calibri"/>
            </a:endParaRPr>
          </a:p>
          <a:p>
            <a:r>
              <a:rPr lang="en-GB" dirty="0"/>
              <a:t>In the 1960s, he left the mine and became a full-time professional artist</a:t>
            </a:r>
            <a:endParaRPr lang="en-GB" dirty="0">
              <a:cs typeface="Calibri"/>
            </a:endParaRPr>
          </a:p>
          <a:p>
            <a:r>
              <a:rPr lang="en-GB" dirty="0"/>
              <a:t>He died in 2014, at the age of 94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79831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7982C-854A-401A-BAE2-4C4A9934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95" r="-2" b="1389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A1BB7-8442-4A8C-A2CD-26544CFF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6" r="-2" b="1422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9B749E-F79A-499E-BCCB-2AB7E65B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-128006"/>
            <a:ext cx="4832802" cy="1280150"/>
          </a:xfrm>
        </p:spPr>
        <p:txBody>
          <a:bodyPr>
            <a:normAutofit/>
          </a:bodyPr>
          <a:lstStyle/>
          <a:p>
            <a:r>
              <a:rPr lang="en-GB" sz="3400" dirty="0"/>
              <a:t>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AD1A-B669-4627-8416-8A0B4C836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938276"/>
            <a:ext cx="4832803" cy="52386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Cornish’s paintings have shown us what life was like in these poorer villages in the North East of England. </a:t>
            </a:r>
          </a:p>
          <a:p>
            <a:r>
              <a:rPr lang="en-GB" dirty="0"/>
              <a:t>Lots of other miners took up painting as a hobby and an escape from the hard, dirty, dangerous work of coal mining.</a:t>
            </a:r>
            <a:endParaRPr lang="en-GB" dirty="0">
              <a:cs typeface="Calibri"/>
            </a:endParaRPr>
          </a:p>
          <a:p>
            <a:r>
              <a:rPr lang="en-GB" dirty="0"/>
              <a:t>They have become an important source of information on life for people in pit villages then.</a:t>
            </a: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144719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C3BD-4563-48C5-BDE4-9DC6CB89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Activity</a:t>
            </a:r>
            <a:br>
              <a:rPr lang="en-GB" u="sng" dirty="0"/>
            </a:br>
            <a:r>
              <a:rPr lang="en-GB" u="sng" dirty="0"/>
              <a:t>Study Norman Cornish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8FC5-14AA-4229-B3F5-2051AD3A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400"/>
            <a:ext cx="10515600" cy="3022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Find the sheet Norman Cornish Characters.</a:t>
            </a:r>
          </a:p>
          <a:p>
            <a:endParaRPr lang="en-GB" dirty="0"/>
          </a:p>
          <a:p>
            <a:r>
              <a:rPr lang="en-GB" dirty="0"/>
              <a:t>Discuss the people in the pictures with an adult.</a:t>
            </a:r>
          </a:p>
          <a:p>
            <a:r>
              <a:rPr lang="en-GB" dirty="0"/>
              <a:t>Use the questions to help you. </a:t>
            </a:r>
          </a:p>
          <a:p>
            <a:endParaRPr lang="en-GB" dirty="0"/>
          </a:p>
          <a:p>
            <a:r>
              <a:rPr lang="en-GB" dirty="0"/>
              <a:t>Draw your favourite character and explain why you like them.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520556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5801F21177D41A418EDCF513737A9" ma:contentTypeVersion="12" ma:contentTypeDescription="Create a new document." ma:contentTypeScope="" ma:versionID="5a78dbe55c9b2f21f7f173fa9b72d6ac">
  <xsd:schema xmlns:xsd="http://www.w3.org/2001/XMLSchema" xmlns:xs="http://www.w3.org/2001/XMLSchema" xmlns:p="http://schemas.microsoft.com/office/2006/metadata/properties" xmlns:ns3="e2babe85-8d7b-43d3-b64b-edefa4fdcdb1" xmlns:ns4="f8723bd4-40a6-4785-91d5-2ab6add0fcc8" targetNamespace="http://schemas.microsoft.com/office/2006/metadata/properties" ma:root="true" ma:fieldsID="2c0129d0fa900fa3a836d6cfe96e25a9" ns3:_="" ns4:_="">
    <xsd:import namespace="e2babe85-8d7b-43d3-b64b-edefa4fdcdb1"/>
    <xsd:import namespace="f8723bd4-40a6-4785-91d5-2ab6add0fc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abe85-8d7b-43d3-b64b-edefa4fdc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23bd4-40a6-4785-91d5-2ab6add0f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8CDADB-A82E-452F-A3C0-96B58DE81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babe85-8d7b-43d3-b64b-edefa4fdcdb1"/>
    <ds:schemaRef ds:uri="f8723bd4-40a6-4785-91d5-2ab6add0f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C029C5-6E30-4722-B387-1F731F350D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C96D59-49D8-40CD-871C-7744FF44C949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e2babe85-8d7b-43d3-b64b-edefa4fdcdb1"/>
    <ds:schemaRef ds:uri="http://purl.org/dc/terms/"/>
    <ds:schemaRef ds:uri="f8723bd4-40a6-4785-91d5-2ab6add0fcc8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361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Norman Cornish</vt:lpstr>
      <vt:lpstr>Early Life</vt:lpstr>
      <vt:lpstr>PowerPoint Presentation</vt:lpstr>
      <vt:lpstr>What did he paint?</vt:lpstr>
      <vt:lpstr>PowerPoint Presentation</vt:lpstr>
      <vt:lpstr>Importance</vt:lpstr>
      <vt:lpstr>Activity Study Norman Cornish Characters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Norman Cornish</dc:title>
  <dc:creator>Matilda Scott-Wilkinson</dc:creator>
  <cp:lastModifiedBy>Linda Hall</cp:lastModifiedBy>
  <cp:revision>6</cp:revision>
  <cp:lastPrinted>2021-01-23T16:25:52Z</cp:lastPrinted>
  <dcterms:created xsi:type="dcterms:W3CDTF">2021-01-21T18:29:59Z</dcterms:created>
  <dcterms:modified xsi:type="dcterms:W3CDTF">2021-01-23T16:26:00Z</dcterms:modified>
</cp:coreProperties>
</file>