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0" r:id="rId2"/>
    <p:sldId id="271" r:id="rId3"/>
    <p:sldId id="272" r:id="rId4"/>
    <p:sldId id="273" r:id="rId5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3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write a witch story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writing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story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to use your setting description from yesterday to help you to write your story.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next slide to see how I used my story map to help me to write the beginning.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1B5BC-34B3-6749-8C7C-DC39176A0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45" y="964988"/>
            <a:ext cx="2362947" cy="2900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162BD-8664-704A-A28A-EDB1DF6AD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8722" b="7064"/>
          <a:stretch/>
        </p:blipFill>
        <p:spPr bwMode="auto">
          <a:xfrm>
            <a:off x="2144292" y="964988"/>
            <a:ext cx="2416762" cy="2900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b="8669"/>
          <a:stretch/>
        </p:blipFill>
        <p:spPr bwMode="auto">
          <a:xfrm>
            <a:off x="0" y="964988"/>
            <a:ext cx="1955800" cy="2913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87F0B-825A-2249-A9D8-5A9E622A8EB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0" t="2342" r="31167" b="59255"/>
          <a:stretch/>
        </p:blipFill>
        <p:spPr bwMode="auto">
          <a:xfrm>
            <a:off x="7300983" y="964987"/>
            <a:ext cx="2605018" cy="2900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57"/>
    </mc:Choice>
    <mc:Fallback>
      <p:transition spd="slow" advTm="18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-155544" y="155541"/>
            <a:ext cx="6836575" cy="6525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211782" y="461665"/>
            <a:ext cx="164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peaceful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696692" y="1154163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freezing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378037" y="1707542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suspicious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110343" y="2308327"/>
            <a:ext cx="306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owering mountains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525490" cy="2769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7065818" y="935889"/>
            <a:ext cx="284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 story beginning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64036" y="1154163"/>
            <a:ext cx="3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4" y="745777"/>
            <a:ext cx="1489643" cy="1431098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8"/>
    </mc:Choice>
    <mc:Fallback>
      <p:transition spd="slow" advTm="16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67229" b="2804"/>
          <a:stretch/>
        </p:blipFill>
        <p:spPr>
          <a:xfrm rot="5400000">
            <a:off x="1870361" y="2150886"/>
            <a:ext cx="2784767" cy="65254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4021248"/>
            <a:ext cx="6525490" cy="2769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211782" y="4508108"/>
            <a:ext cx="164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peaceful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696692" y="5200606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freezing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378037" y="5753985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suspicious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110343" y="6354770"/>
            <a:ext cx="306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owering mountains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4" y="4792220"/>
            <a:ext cx="1489643" cy="14310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Once upon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lived two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 children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called Hansel and Gretel.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evil stepmother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children on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freezing, suspicious, scary mountain. Hansel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left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pebbles and the children got home safely. The stepmother was not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happy to see them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6"/>
    </mc:Choice>
    <mc:Fallback>
      <p:transition spd="slow" advTm="21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write a story beginning using your story map and setting vocabulary?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letters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Full stops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Conjunctions to extend your sentences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(and, or, but)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0"/>
    </mc:Choice>
    <mc:Fallback>
      <p:transition spd="slow" advTm="1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4061</TotalTime>
  <Words>152</Words>
  <Application>Microsoft Office PowerPoint</Application>
  <PresentationFormat>A4 Paper (210x297 mm)</PresentationFormat>
  <Paragraphs>27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86</cp:revision>
  <cp:lastPrinted>2019-10-02T15:50:32Z</cp:lastPrinted>
  <dcterms:created xsi:type="dcterms:W3CDTF">2018-03-10T18:23:35Z</dcterms:created>
  <dcterms:modified xsi:type="dcterms:W3CDTF">2021-02-02T11:27:12Z</dcterms:modified>
</cp:coreProperties>
</file>