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6941C1-203D-E733-AB17-2BBD0420ED93}" v="321" dt="2021-01-27T18:08:17.658"/>
    <p1510:client id="{A9566495-3D3C-D0EC-2BF8-7DEC6904C046}" v="12" dt="2021-01-26T23:03:04.343"/>
    <p1510:client id="{AF6DE100-1165-4ABB-B1AE-F6CC05F23BAC}" v="745" dt="2021-01-26T22:59:51.6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92408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14590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81296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0571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4121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85282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66385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77732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2216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439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78910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3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eginning of the number one">
            <a:hlinkClick r:id="" action="ppaction://media"/>
            <a:extLst>
              <a:ext uri="{FF2B5EF4-FFF2-40B4-BE49-F238E27FC236}">
                <a16:creationId xmlns:a16="http://schemas.microsoft.com/office/drawing/2014/main" id="{3F430F07-25A7-4268-A5CC-19ADC4877B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01384" y="195984"/>
            <a:ext cx="730250" cy="7302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E034B5-D8F1-4B53-920D-1350098D0172}"/>
              </a:ext>
            </a:extLst>
          </p:cNvPr>
          <p:cNvSpPr txBox="1"/>
          <p:nvPr/>
        </p:nvSpPr>
        <p:spPr>
          <a:xfrm>
            <a:off x="2064328" y="2202873"/>
            <a:ext cx="8063345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>
                <a:latin typeface="Comic Sans MS"/>
                <a:cs typeface="Calibri"/>
              </a:rPr>
              <a:t>Hello  boys and girls. Hope you are all well today.</a:t>
            </a:r>
            <a:endParaRPr lang="en-US">
              <a:latin typeface="Calibri" panose="020F0502020204030204"/>
              <a:cs typeface="Calibri"/>
            </a:endParaRPr>
          </a:p>
          <a:p>
            <a:pPr algn="ctr"/>
            <a:r>
              <a:rPr lang="en-US" sz="4800">
                <a:latin typeface="Comic Sans MS"/>
                <a:cs typeface="Calibri"/>
              </a:rPr>
              <a:t>We are going to work on the number l </a:t>
            </a:r>
          </a:p>
          <a:p>
            <a:pPr algn="ctr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97643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C3F0A2-EA78-4897-8E3D-460235E3FE7C}"/>
              </a:ext>
            </a:extLst>
          </p:cNvPr>
          <p:cNvSpPr txBox="1"/>
          <p:nvPr/>
        </p:nvSpPr>
        <p:spPr>
          <a:xfrm>
            <a:off x="598100" y="526212"/>
            <a:ext cx="1099580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latin typeface="Comic Sans MS"/>
              </a:rPr>
              <a:t>Can you show an adult in your house your   </a:t>
            </a:r>
            <a:br>
              <a:rPr lang="en-US" sz="4000">
                <a:latin typeface="Comic Sans MS"/>
              </a:rPr>
            </a:br>
            <a:r>
              <a:rPr lang="en-US" sz="4000">
                <a:latin typeface="Comic Sans MS"/>
              </a:rPr>
              <a:t>mouth? </a:t>
            </a:r>
            <a:endParaRPr lang="en-US"/>
          </a:p>
        </p:txBody>
      </p:sp>
      <p:pic>
        <p:nvPicPr>
          <p:cNvPr id="3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4D2434E1-B227-4380-81B0-7D95F862A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268" y="1973850"/>
            <a:ext cx="3821501" cy="305407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D1D96A5-25A2-4C84-914D-1F175AA366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504728" y="607623"/>
            <a:ext cx="110885" cy="438150"/>
          </a:xfrm>
          <a:prstGeom prst="rect">
            <a:avLst/>
          </a:prstGeom>
        </p:spPr>
      </p:pic>
      <p:pic>
        <p:nvPicPr>
          <p:cNvPr id="5" name="mouth">
            <a:hlinkClick r:id="" action="ppaction://media"/>
            <a:extLst>
              <a:ext uri="{FF2B5EF4-FFF2-40B4-BE49-F238E27FC236}">
                <a16:creationId xmlns:a16="http://schemas.microsoft.com/office/drawing/2014/main" id="{7D12EB20-BC3F-40D1-B996-F8A913AA29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4460" y="1352969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507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5A323E-975E-4850-A46E-1E2041E0961E}"/>
              </a:ext>
            </a:extLst>
          </p:cNvPr>
          <p:cNvSpPr txBox="1"/>
          <p:nvPr/>
        </p:nvSpPr>
        <p:spPr>
          <a:xfrm>
            <a:off x="1561381" y="1259457"/>
            <a:ext cx="9069237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>
                <a:latin typeface="Comic Sans MS"/>
              </a:rPr>
              <a:t>Yes! Keep going try one more. You are doing really  well today. That’s right you have found your    mouth. </a:t>
            </a:r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67C4B5D-8621-46BA-B7A3-39AEFA66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651" y="3339322"/>
            <a:ext cx="76021" cy="438150"/>
          </a:xfrm>
          <a:prstGeom prst="rect">
            <a:avLst/>
          </a:prstGeom>
        </p:spPr>
      </p:pic>
      <p:pic>
        <p:nvPicPr>
          <p:cNvPr id="4" name="mouth 1">
            <a:hlinkClick r:id="" action="ppaction://media"/>
            <a:extLst>
              <a:ext uri="{FF2B5EF4-FFF2-40B4-BE49-F238E27FC236}">
                <a16:creationId xmlns:a16="http://schemas.microsoft.com/office/drawing/2014/main" id="{C7177327-C34D-4685-9750-A2CE3CBB30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71441" y="303422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049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A7209D-E684-4D77-9F5D-315F9AEB562B}"/>
              </a:ext>
            </a:extLst>
          </p:cNvPr>
          <p:cNvSpPr txBox="1"/>
          <p:nvPr/>
        </p:nvSpPr>
        <p:spPr>
          <a:xfrm>
            <a:off x="554967" y="195533"/>
            <a:ext cx="10406331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>
                <a:latin typeface="Comic Sans MS"/>
              </a:rPr>
              <a:t>Can you point to your head ? </a:t>
            </a:r>
            <a:endParaRPr lang="en-US"/>
          </a:p>
        </p:txBody>
      </p:sp>
      <p:pic>
        <p:nvPicPr>
          <p:cNvPr id="3" name="Picture 3" descr="A child posing for a picture&#10;&#10;Description automatically generated">
            <a:extLst>
              <a:ext uri="{FF2B5EF4-FFF2-40B4-BE49-F238E27FC236}">
                <a16:creationId xmlns:a16="http://schemas.microsoft.com/office/drawing/2014/main" id="{004A777D-5357-45AF-BD71-07ABE1D16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835" y="2024388"/>
            <a:ext cx="4698520" cy="3024885"/>
          </a:xfrm>
          <a:prstGeom prst="rect">
            <a:avLst/>
          </a:prstGeom>
        </p:spPr>
      </p:pic>
      <p:pic>
        <p:nvPicPr>
          <p:cNvPr id="4" name="head">
            <a:hlinkClick r:id="" action="ppaction://media"/>
            <a:extLst>
              <a:ext uri="{FF2B5EF4-FFF2-40B4-BE49-F238E27FC236}">
                <a16:creationId xmlns:a16="http://schemas.microsoft.com/office/drawing/2014/main" id="{C816EAEF-C1AA-46C8-AEF9-FD3AD9AB81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08913" y="217158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972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14FCD-AF14-4108-A516-A5989D4019B3}"/>
              </a:ext>
            </a:extLst>
          </p:cNvPr>
          <p:cNvSpPr txBox="1"/>
          <p:nvPr/>
        </p:nvSpPr>
        <p:spPr>
          <a:xfrm>
            <a:off x="3128514" y="871268"/>
            <a:ext cx="7243312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3600">
              <a:latin typeface="Comic Sans MS"/>
              <a:cs typeface="Segoe UI"/>
            </a:endParaRPr>
          </a:p>
          <a:p>
            <a:pPr algn="ctr"/>
            <a:endParaRPr lang="en-US" sz="3600">
              <a:latin typeface="Comic Sans MS"/>
              <a:cs typeface="Segoe UI"/>
            </a:endParaRPr>
          </a:p>
          <a:p>
            <a:pPr algn="ctr"/>
            <a:r>
              <a:rPr lang="en-US" sz="3600">
                <a:latin typeface="Comic Sans MS"/>
                <a:cs typeface="Segoe UI"/>
              </a:rPr>
              <a:t>Yes that’s right! ​</a:t>
            </a:r>
            <a:endParaRPr lang="en-US">
              <a:cs typeface="Calibri"/>
            </a:endParaRPr>
          </a:p>
          <a:p>
            <a:r>
              <a:rPr lang="en-US" sz="3600">
                <a:latin typeface="Comic Sans MS"/>
                <a:cs typeface="Segoe UI"/>
              </a:rPr>
              <a:t>                 Well done!​</a:t>
            </a:r>
          </a:p>
          <a:p>
            <a:pPr algn="ctr"/>
            <a:r>
              <a:rPr lang="en-US" sz="3600">
                <a:latin typeface="Comic Sans MS"/>
                <a:cs typeface="Segoe UI"/>
              </a:rPr>
              <a:t> You have pointed  to  your l head.  </a:t>
            </a:r>
          </a:p>
        </p:txBody>
      </p:sp>
      <p:pic>
        <p:nvPicPr>
          <p:cNvPr id="3" name="head 1">
            <a:hlinkClick r:id="" action="ppaction://media"/>
            <a:extLst>
              <a:ext uri="{FF2B5EF4-FFF2-40B4-BE49-F238E27FC236}">
                <a16:creationId xmlns:a16="http://schemas.microsoft.com/office/drawing/2014/main" id="{99D144BC-80EB-4DA5-99BC-2CECE9E8B7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32422" y="28904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03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FBB8B9-179E-4547-9B38-DA76C6709585}"/>
              </a:ext>
            </a:extLst>
          </p:cNvPr>
          <p:cNvSpPr txBox="1"/>
          <p:nvPr/>
        </p:nvSpPr>
        <p:spPr>
          <a:xfrm>
            <a:off x="2927231" y="1043797"/>
            <a:ext cx="6898255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600">
              <a:latin typeface="Comic Sans MS"/>
              <a:cs typeface="Calibri"/>
            </a:endParaRPr>
          </a:p>
          <a:p>
            <a:endParaRPr lang="en-US" sz="3600">
              <a:latin typeface="Comic Sans MS"/>
              <a:cs typeface="Calibri"/>
            </a:endParaRPr>
          </a:p>
          <a:p>
            <a:r>
              <a:rPr lang="en-US" sz="3600">
                <a:latin typeface="Comic Sans MS"/>
                <a:cs typeface="Calibri"/>
              </a:rPr>
              <a:t>Thank you for joining today hope you  have had fun working on the </a:t>
            </a:r>
            <a:r>
              <a:rPr lang="en-US" sz="3600">
                <a:latin typeface="Comic Sans MS"/>
                <a:ea typeface="+mn-lt"/>
                <a:cs typeface="+mn-lt"/>
              </a:rPr>
              <a:t>number</a:t>
            </a:r>
            <a:r>
              <a:rPr lang="en-US" sz="3600">
                <a:latin typeface="Comic Sans MS"/>
                <a:cs typeface="Calibri"/>
              </a:rPr>
              <a:t> l .   </a:t>
            </a:r>
            <a:endParaRPr lang="en-US">
              <a:cs typeface="Calibri"/>
            </a:endParaRPr>
          </a:p>
        </p:txBody>
      </p:sp>
      <p:pic>
        <p:nvPicPr>
          <p:cNvPr id="4" name="end of the number one">
            <a:hlinkClick r:id="" action="ppaction://media"/>
            <a:extLst>
              <a:ext uri="{FF2B5EF4-FFF2-40B4-BE49-F238E27FC236}">
                <a16:creationId xmlns:a16="http://schemas.microsoft.com/office/drawing/2014/main" id="{824AFBE4-CB67-484C-A286-2740C84C40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71441" y="389687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703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3AD9789-4CFB-4449-9B8D-C3794220116A}"/>
              </a:ext>
            </a:extLst>
          </p:cNvPr>
          <p:cNvSpPr txBox="1"/>
          <p:nvPr/>
        </p:nvSpPr>
        <p:spPr>
          <a:xfrm>
            <a:off x="1575759" y="2596551"/>
            <a:ext cx="367772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i="1" spc="-100">
                <a:latin typeface="Comic Sans MS"/>
              </a:rPr>
              <a:t>Number One 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0316DB-9345-47E9-A41B-7AD0F925E6F3}"/>
              </a:ext>
            </a:extLst>
          </p:cNvPr>
          <p:cNvSpPr txBox="1"/>
          <p:nvPr/>
        </p:nvSpPr>
        <p:spPr>
          <a:xfrm>
            <a:off x="1877683" y="3617343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pc="80">
                <a:latin typeface="Comic Sans MS"/>
              </a:rPr>
              <a:t>Lets get started are you ready? </a:t>
            </a:r>
          </a:p>
        </p:txBody>
      </p:sp>
      <p:pic>
        <p:nvPicPr>
          <p:cNvPr id="9" name="lets get started">
            <a:hlinkClick r:id="" action="ppaction://media"/>
            <a:extLst>
              <a:ext uri="{FF2B5EF4-FFF2-40B4-BE49-F238E27FC236}">
                <a16:creationId xmlns:a16="http://schemas.microsoft.com/office/drawing/2014/main" id="{AB6D507A-4BFA-4A79-B4EA-047679BE70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43969" y="547838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163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B14C69-7BB1-46FD-A4F5-5F4282EFBD45}"/>
              </a:ext>
            </a:extLst>
          </p:cNvPr>
          <p:cNvSpPr txBox="1"/>
          <p:nvPr/>
        </p:nvSpPr>
        <p:spPr>
          <a:xfrm>
            <a:off x="1676400" y="1848928"/>
            <a:ext cx="274320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Comic Sans MS"/>
                <a:cs typeface="Calibri"/>
              </a:rPr>
              <a:t>Can you look at this picture? Ask an adult to help you. </a:t>
            </a:r>
          </a:p>
        </p:txBody>
      </p:sp>
      <p:pic>
        <p:nvPicPr>
          <p:cNvPr id="3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3F4922BF-2F61-4D2F-953F-455EADD49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571" y="492222"/>
            <a:ext cx="6337538" cy="5772914"/>
          </a:xfrm>
          <a:prstGeom prst="rect">
            <a:avLst/>
          </a:prstGeom>
        </p:spPr>
      </p:pic>
      <p:pic>
        <p:nvPicPr>
          <p:cNvPr id="4" name="can you look at the picture">
            <a:hlinkClick r:id="" action="ppaction://media"/>
            <a:extLst>
              <a:ext uri="{FF2B5EF4-FFF2-40B4-BE49-F238E27FC236}">
                <a16:creationId xmlns:a16="http://schemas.microsoft.com/office/drawing/2014/main" id="{4748FB1F-4F28-4A63-B881-DB0613D579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48724" y="303422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670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toy&#10;&#10;Description automatically generated">
            <a:extLst>
              <a:ext uri="{FF2B5EF4-FFF2-40B4-BE49-F238E27FC236}">
                <a16:creationId xmlns:a16="http://schemas.microsoft.com/office/drawing/2014/main" id="{8098ED9B-5239-41FE-A3AC-FFF1DD184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382" y="836882"/>
            <a:ext cx="5546783" cy="51698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C22590-5422-492E-A96A-7909FFAC7F55}"/>
              </a:ext>
            </a:extLst>
          </p:cNvPr>
          <p:cNvSpPr txBox="1"/>
          <p:nvPr/>
        </p:nvSpPr>
        <p:spPr>
          <a:xfrm>
            <a:off x="871268" y="467655"/>
            <a:ext cx="323202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omic Sans MS"/>
                <a:cs typeface="Segoe UI"/>
              </a:rPr>
              <a:t>Can you find  l   Pink </a:t>
            </a:r>
            <a:endParaRPr lang="en-US" sz="2000">
              <a:cs typeface="Calibri"/>
            </a:endParaRPr>
          </a:p>
          <a:p>
            <a:r>
              <a:rPr lang="en-US" sz="2000">
                <a:latin typeface="Comic Sans MS"/>
                <a:cs typeface="Segoe UI"/>
              </a:rPr>
              <a:t> flower?   ​</a:t>
            </a:r>
            <a:endParaRPr lang="en-US" sz="2000">
              <a:cs typeface="Calibri"/>
            </a:endParaRPr>
          </a:p>
          <a:p>
            <a:r>
              <a:rPr lang="en-US" sz="2000">
                <a:cs typeface="Segoe UI"/>
              </a:rPr>
              <a:t>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609663-2654-421B-B1B2-B87B414C6571}"/>
              </a:ext>
            </a:extLst>
          </p:cNvPr>
          <p:cNvSpPr txBox="1"/>
          <p:nvPr/>
        </p:nvSpPr>
        <p:spPr>
          <a:xfrm>
            <a:off x="598097" y="2150852"/>
            <a:ext cx="350519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omic Sans MS"/>
              </a:rPr>
              <a:t>Now can you </a:t>
            </a:r>
            <a:endParaRPr lang="en-US" sz="2000">
              <a:latin typeface="Calibri" panose="020F0502020204030204"/>
              <a:cs typeface="Calibri"/>
            </a:endParaRPr>
          </a:p>
          <a:p>
            <a:r>
              <a:rPr lang="en-US" sz="2000">
                <a:latin typeface="Comic Sans MS"/>
              </a:rPr>
              <a:t>look  for l Brown basket?</a:t>
            </a:r>
            <a:r>
              <a:rPr lang="en-US" sz="2000">
                <a:cs typeface="Calibri"/>
              </a:rPr>
              <a:t>​</a:t>
            </a:r>
            <a:r>
              <a:rPr lang="en-US" sz="2000"/>
              <a:t> </a:t>
            </a:r>
            <a:endParaRPr lang="en-US" sz="200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E56A0E-74BE-4888-8357-8AB39F959D84}"/>
              </a:ext>
            </a:extLst>
          </p:cNvPr>
          <p:cNvSpPr txBox="1"/>
          <p:nvPr/>
        </p:nvSpPr>
        <p:spPr>
          <a:xfrm>
            <a:off x="511050" y="4135974"/>
            <a:ext cx="387901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omic Sans MS"/>
              </a:rPr>
              <a:t>Can you see the l girl  in the picture? </a:t>
            </a:r>
          </a:p>
        </p:txBody>
      </p:sp>
      <p:pic>
        <p:nvPicPr>
          <p:cNvPr id="4" name="can you find things in the picture">
            <a:hlinkClick r:id="" action="ppaction://media"/>
            <a:extLst>
              <a:ext uri="{FF2B5EF4-FFF2-40B4-BE49-F238E27FC236}">
                <a16:creationId xmlns:a16="http://schemas.microsoft.com/office/drawing/2014/main" id="{B60BF85F-B45A-46A3-A709-C2C9359273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929" y="47307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61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16B1F-B92D-452F-B350-8A544ECF1D22}"/>
              </a:ext>
            </a:extLst>
          </p:cNvPr>
          <p:cNvSpPr txBox="1"/>
          <p:nvPr/>
        </p:nvSpPr>
        <p:spPr>
          <a:xfrm>
            <a:off x="2021457" y="2021457"/>
            <a:ext cx="832161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latin typeface="Comic Sans MS"/>
              </a:rPr>
              <a:t>You are working really  well today.</a:t>
            </a:r>
            <a:br>
              <a:rPr lang="en-US" sz="3600">
                <a:latin typeface="Comic Sans MS"/>
              </a:rPr>
            </a:br>
            <a:r>
              <a:rPr lang="en-US" sz="3600">
                <a:latin typeface="Comic Sans MS"/>
              </a:rPr>
              <a:t>How many did you find ? </a:t>
            </a:r>
            <a:endParaRPr lang="en-US" sz="3600">
              <a:cs typeface="Calibri"/>
            </a:endParaRPr>
          </a:p>
        </p:txBody>
      </p:sp>
      <p:pic>
        <p:nvPicPr>
          <p:cNvPr id="3" name="how many did you find">
            <a:hlinkClick r:id="" action="ppaction://media"/>
            <a:extLst>
              <a:ext uri="{FF2B5EF4-FFF2-40B4-BE49-F238E27FC236}">
                <a16:creationId xmlns:a16="http://schemas.microsoft.com/office/drawing/2014/main" id="{081653E8-FF6A-4C0A-BDBA-F6420D551E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V="1">
            <a:off x="5371441" y="587975"/>
            <a:ext cx="730250" cy="93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021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429807-338F-4927-AD5D-D13E3E9B8187}"/>
              </a:ext>
            </a:extLst>
          </p:cNvPr>
          <p:cNvSpPr txBox="1"/>
          <p:nvPr/>
        </p:nvSpPr>
        <p:spPr>
          <a:xfrm>
            <a:off x="1288212" y="267419"/>
            <a:ext cx="1050697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latin typeface="Comic Sans MS"/>
              </a:rPr>
              <a:t>What number are we working on today?</a:t>
            </a:r>
            <a:r>
              <a:rPr lang="en-US" sz="4000">
                <a:latin typeface="Calibri Light"/>
                <a:cs typeface="Calibri Light"/>
              </a:rPr>
              <a:t> 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01AEC5-FF03-4612-9734-2B029437A4F4}"/>
              </a:ext>
            </a:extLst>
          </p:cNvPr>
          <p:cNvSpPr txBox="1"/>
          <p:nvPr/>
        </p:nvSpPr>
        <p:spPr>
          <a:xfrm>
            <a:off x="2596552" y="1101307"/>
            <a:ext cx="735833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sz="2000">
                <a:latin typeface="Comic Sans MS"/>
                <a:cs typeface="Calibri"/>
              </a:rPr>
              <a:t>How many fingers am I holding up?</a:t>
            </a:r>
            <a:r>
              <a:rPr lang="en-US" sz="2000">
                <a:latin typeface="Comic Sans MS"/>
              </a:rPr>
              <a:t> </a:t>
            </a:r>
          </a:p>
        </p:txBody>
      </p:sp>
      <p:pic>
        <p:nvPicPr>
          <p:cNvPr id="4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A74EF6-E4DA-459B-B0FA-AC7A298B9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072" y="2624587"/>
            <a:ext cx="1084952" cy="1551317"/>
          </a:xfrm>
          <a:prstGeom prst="rect">
            <a:avLst/>
          </a:prstGeom>
        </p:spPr>
      </p:pic>
      <p:pic>
        <p:nvPicPr>
          <p:cNvPr id="5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8D43908-7836-42E9-B040-3FFEA08E62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3545" y="2165140"/>
            <a:ext cx="1343025" cy="1952625"/>
          </a:xfrm>
          <a:prstGeom prst="rect">
            <a:avLst/>
          </a:prstGeom>
        </p:spPr>
      </p:pic>
      <p:pic>
        <p:nvPicPr>
          <p:cNvPr id="9" name="what number are working on today.">
            <a:hlinkClick r:id="" action="ppaction://media"/>
            <a:extLst>
              <a:ext uri="{FF2B5EF4-FFF2-40B4-BE49-F238E27FC236}">
                <a16:creationId xmlns:a16="http://schemas.microsoft.com/office/drawing/2014/main" id="{93B07E39-3439-4CF4-A658-5D9F1F090F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80111" y="985693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157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E8ECD1-B48D-47F4-ACC4-BCD82F7E85C2}"/>
              </a:ext>
            </a:extLst>
          </p:cNvPr>
          <p:cNvSpPr txBox="1"/>
          <p:nvPr/>
        </p:nvSpPr>
        <p:spPr>
          <a:xfrm>
            <a:off x="2912854" y="1633268"/>
            <a:ext cx="623689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latin typeface="Comic Sans MS"/>
                <a:cs typeface="Calibri"/>
              </a:rPr>
              <a:t> Yes that’s right! </a:t>
            </a:r>
            <a:r>
              <a:rPr lang="en-US">
                <a:latin typeface="Comic Sans MS"/>
                <a:cs typeface="Calibri"/>
              </a:rPr>
              <a:t> </a:t>
            </a:r>
          </a:p>
          <a:p>
            <a:pPr algn="ctr"/>
            <a:r>
              <a:rPr lang="en-US" sz="4000">
                <a:latin typeface="Comic Sans MS"/>
                <a:cs typeface="Calibri"/>
              </a:rPr>
              <a:t>you are holding   finger up just like the picture. </a:t>
            </a:r>
            <a:r>
              <a:rPr lang="en-US">
                <a:latin typeface="Comic Sans MS"/>
                <a:cs typeface="Calibri"/>
              </a:rPr>
              <a:t> 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44818BC-70B7-45EE-839A-382F30B2C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8141" y="2332906"/>
            <a:ext cx="104775" cy="438150"/>
          </a:xfrm>
          <a:prstGeom prst="rect">
            <a:avLst/>
          </a:prstGeom>
        </p:spPr>
      </p:pic>
      <p:pic>
        <p:nvPicPr>
          <p:cNvPr id="8" name="finger 1picture">
            <a:hlinkClick r:id="" action="ppaction://media"/>
            <a:extLst>
              <a:ext uri="{FF2B5EF4-FFF2-40B4-BE49-F238E27FC236}">
                <a16:creationId xmlns:a16="http://schemas.microsoft.com/office/drawing/2014/main" id="{58E69EAE-14CC-42CB-AAD4-EAAA44519C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15215" y="432818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830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81EFAE-0CFE-46D5-90F6-A5C5D010A4C8}"/>
              </a:ext>
            </a:extLst>
          </p:cNvPr>
          <p:cNvSpPr txBox="1"/>
          <p:nvPr/>
        </p:nvSpPr>
        <p:spPr>
          <a:xfrm>
            <a:off x="1058174" y="511834"/>
            <a:ext cx="1050697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>
                <a:latin typeface="Comic Sans MS"/>
              </a:rPr>
              <a:t>Now can you point to your    nose?</a:t>
            </a:r>
            <a:endParaRPr lang="en-US"/>
          </a:p>
        </p:txBody>
      </p:sp>
      <p:pic>
        <p:nvPicPr>
          <p:cNvPr id="3" name="Picture 3" descr="A picture containing person, indoor, sitting, young&#10;&#10;Description automatically generated">
            <a:extLst>
              <a:ext uri="{FF2B5EF4-FFF2-40B4-BE49-F238E27FC236}">
                <a16:creationId xmlns:a16="http://schemas.microsoft.com/office/drawing/2014/main" id="{5D4373B7-2572-4FA3-9513-A0AD4E622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079" y="1605291"/>
            <a:ext cx="3418935" cy="271289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CBE1B16-9585-48D6-A504-2E7F196181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7688" y="622000"/>
            <a:ext cx="104775" cy="438150"/>
          </a:xfrm>
          <a:prstGeom prst="rect">
            <a:avLst/>
          </a:prstGeom>
        </p:spPr>
      </p:pic>
      <p:pic>
        <p:nvPicPr>
          <p:cNvPr id="8" name="nose">
            <a:hlinkClick r:id="" action="ppaction://media"/>
            <a:extLst>
              <a:ext uri="{FF2B5EF4-FFF2-40B4-BE49-F238E27FC236}">
                <a16:creationId xmlns:a16="http://schemas.microsoft.com/office/drawing/2014/main" id="{CBDCA3B7-1DBD-44EF-9CB8-3056ECE954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46649" y="849761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355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8D04B9-8F15-420D-A9F4-DA78F2EFE0BC}"/>
              </a:ext>
            </a:extLst>
          </p:cNvPr>
          <p:cNvSpPr txBox="1"/>
          <p:nvPr/>
        </p:nvSpPr>
        <p:spPr>
          <a:xfrm>
            <a:off x="2452778" y="540589"/>
            <a:ext cx="8149084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>
                <a:latin typeface="Comic Sans MS"/>
              </a:rPr>
              <a:t>Yes that’s right! </a:t>
            </a:r>
            <a:r>
              <a:rPr lang="en-GB">
                <a:latin typeface="Comic Sans MS"/>
              </a:rPr>
              <a:t> </a:t>
            </a:r>
          </a:p>
          <a:p>
            <a:r>
              <a:rPr lang="en-US" sz="4000">
                <a:latin typeface="Comic Sans MS"/>
              </a:rPr>
              <a:t>                 Well done!</a:t>
            </a:r>
          </a:p>
          <a:p>
            <a:r>
              <a:rPr lang="en-US" sz="4000">
                <a:latin typeface="Comic Sans MS"/>
              </a:rPr>
              <a:t> You have found your     nose .</a:t>
            </a:r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74BDFCF-445A-488F-A498-AF78C6D7F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2632" y="1786566"/>
            <a:ext cx="119153" cy="438150"/>
          </a:xfrm>
          <a:prstGeom prst="rect">
            <a:avLst/>
          </a:prstGeom>
        </p:spPr>
      </p:pic>
      <p:pic>
        <p:nvPicPr>
          <p:cNvPr id="4" name="nose1">
            <a:hlinkClick r:id="" action="ppaction://media"/>
            <a:extLst>
              <a:ext uri="{FF2B5EF4-FFF2-40B4-BE49-F238E27FC236}">
                <a16:creationId xmlns:a16="http://schemas.microsoft.com/office/drawing/2014/main" id="{0ADDBDD6-7086-4D82-8659-0C3180A2D5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60913" y="326855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250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79</Words>
  <Application>Microsoft Office PowerPoint</Application>
  <PresentationFormat>Widescreen</PresentationFormat>
  <Paragraphs>31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Hall</dc:creator>
  <cp:lastModifiedBy>Linda Hall</cp:lastModifiedBy>
  <cp:revision>3</cp:revision>
  <dcterms:created xsi:type="dcterms:W3CDTF">2021-01-26T21:35:35Z</dcterms:created>
  <dcterms:modified xsi:type="dcterms:W3CDTF">2021-01-31T22:47:02Z</dcterms:modified>
</cp:coreProperties>
</file>