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65" r:id="rId5"/>
    <p:sldId id="259" r:id="rId6"/>
    <p:sldId id="261" r:id="rId7"/>
    <p:sldId id="26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2/2/2021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2/2/2021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CAB0B9-74E5-554B-934C-394E3FE8A1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Music in the 1970s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3779A8-A861-1746-9A6D-134F5BD5F6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CC33A240-F6BB-7344-9AAE-7030D7F96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160" y="278489"/>
            <a:ext cx="2103120" cy="225425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08D97D54-5088-4A81-9244-1ADF5F8E7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5680" y="5489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8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322CC9-AF61-114E-A814-42DAB448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549549" cy="1521597"/>
          </a:xfrm>
        </p:spPr>
        <p:txBody>
          <a:bodyPr/>
          <a:lstStyle/>
          <a:p>
            <a:r>
              <a:rPr lang="en-GB" dirty="0"/>
              <a:t>What was the style of music in the 1970s?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6CCD7F-7D46-F342-ADC4-A3B186E48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695" y="1901903"/>
            <a:ext cx="7137648" cy="4023360"/>
          </a:xfrm>
        </p:spPr>
        <p:txBody>
          <a:bodyPr>
            <a:noAutofit/>
          </a:bodyPr>
          <a:lstStyle/>
          <a:p>
            <a:r>
              <a:rPr lang="en-GB" sz="2300" dirty="0"/>
              <a:t>The 1970s was a very diverse time for music. People were experimenting with music.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300" b="1" i="0" u="none" strike="noStrike" dirty="0">
                <a:solidFill>
                  <a:srgbClr val="3C4043"/>
                </a:solidFill>
                <a:effectLst/>
                <a:latin typeface="Roboto"/>
              </a:rPr>
              <a:t>Funk</a:t>
            </a:r>
            <a:endParaRPr lang="en-GB" sz="2300" dirty="0">
              <a:solidFill>
                <a:srgbClr val="3C4043"/>
              </a:solidFill>
              <a:latin typeface="Robot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300" b="1" i="0" u="none" strike="noStrike" dirty="0">
                <a:solidFill>
                  <a:srgbClr val="3C4043"/>
                </a:solidFill>
                <a:effectLst/>
                <a:latin typeface="Roboto"/>
              </a:rPr>
              <a:t>Soul</a:t>
            </a:r>
            <a:endParaRPr lang="en-GB" sz="2300" dirty="0">
              <a:solidFill>
                <a:srgbClr val="3C4043"/>
              </a:solidFill>
              <a:latin typeface="Robot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300" b="1" i="0" u="none" strike="noStrike" dirty="0">
                <a:solidFill>
                  <a:srgbClr val="3C4043"/>
                </a:solidFill>
                <a:effectLst/>
                <a:latin typeface="Roboto"/>
              </a:rPr>
              <a:t>R&amp;B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300" b="1" i="0" u="none" strike="noStrike" dirty="0">
                <a:solidFill>
                  <a:srgbClr val="3C4043"/>
                </a:solidFill>
                <a:effectLst/>
                <a:latin typeface="Roboto"/>
              </a:rPr>
              <a:t>Pop</a:t>
            </a:r>
            <a:endParaRPr lang="en-GB" sz="2300" dirty="0">
              <a:solidFill>
                <a:srgbClr val="3C4043"/>
              </a:solidFill>
              <a:latin typeface="Robot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300" b="1" i="0" u="none" strike="noStrike" dirty="0">
                <a:solidFill>
                  <a:srgbClr val="3C4043"/>
                </a:solidFill>
                <a:effectLst/>
                <a:latin typeface="Roboto"/>
              </a:rPr>
              <a:t>Hard Rock</a:t>
            </a:r>
            <a:endParaRPr lang="en-GB" sz="2300" dirty="0">
              <a:solidFill>
                <a:srgbClr val="3C4043"/>
              </a:solidFill>
              <a:latin typeface="Robot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300" b="1" i="0" u="none" strike="noStrike" dirty="0">
                <a:solidFill>
                  <a:srgbClr val="3C4043"/>
                </a:solidFill>
                <a:effectLst/>
                <a:latin typeface="Roboto"/>
              </a:rPr>
              <a:t>Soft Rock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300" b="1" i="0" u="none" strike="noStrike" dirty="0">
                <a:solidFill>
                  <a:srgbClr val="3C4043"/>
                </a:solidFill>
                <a:effectLst/>
                <a:latin typeface="Roboto"/>
              </a:rPr>
              <a:t>Disco</a:t>
            </a:r>
            <a:endParaRPr lang="en-US" sz="23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B3EA731B-9100-0A44-9C53-14CE738A3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343" y="2084835"/>
            <a:ext cx="3659706" cy="365749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A701C4FA-6414-4FFC-A210-906699BF65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8049" y="5742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0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B3773E-ECEB-914D-8754-9D84D0B0F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Which instruments did they use?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21627C-5D47-5149-B69D-C59B9093E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900" dirty="0"/>
              <a:t>Can you guess which instrument matches with each picture?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9146F2E-CB7D-164A-9BD3-CAE576D9E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1730" y="2634402"/>
            <a:ext cx="2103120" cy="122301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E27E922F-0944-B840-97C6-3176275DF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6599" y="4034368"/>
            <a:ext cx="2099755" cy="19431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476D06AE-844C-AC43-B832-50D75B1DED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2308" y="3857414"/>
            <a:ext cx="3185858" cy="2370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4FEE099-594D-9047-826B-F26E39CAB214}"/>
              </a:ext>
            </a:extLst>
          </p:cNvPr>
          <p:cNvSpPr txBox="1"/>
          <p:nvPr/>
        </p:nvSpPr>
        <p:spPr>
          <a:xfrm>
            <a:off x="103740" y="3172245"/>
            <a:ext cx="361026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r>
              <a:rPr lang="en-GB" sz="2800" dirty="0"/>
              <a:t>Drum machine</a:t>
            </a:r>
          </a:p>
          <a:p>
            <a:pPr marL="342900" indent="-342900" algn="l">
              <a:buAutoNum type="arabicPeriod"/>
            </a:pPr>
            <a:r>
              <a:rPr lang="en-GB" sz="2800" dirty="0"/>
              <a:t>Stratocaster guitar</a:t>
            </a:r>
          </a:p>
          <a:p>
            <a:pPr marL="342900" indent="-342900" algn="l">
              <a:buAutoNum type="arabicPeriod"/>
            </a:pPr>
            <a:r>
              <a:rPr lang="en-GB" sz="2800" dirty="0"/>
              <a:t>Synthesiser</a:t>
            </a:r>
          </a:p>
          <a:p>
            <a:pPr marL="342900" indent="-342900" algn="l">
              <a:buAutoNum type="arabicPeriod"/>
            </a:pPr>
            <a:r>
              <a:rPr lang="en-GB" sz="2800" dirty="0"/>
              <a:t>Stage piano</a:t>
            </a:r>
          </a:p>
          <a:p>
            <a:pPr marL="342900" indent="-342900" algn="l">
              <a:buAutoNum type="arabicPeriod"/>
            </a:pPr>
            <a:r>
              <a:rPr lang="en-GB" sz="2800" dirty="0"/>
              <a:t>Mellotron</a:t>
            </a:r>
          </a:p>
          <a:p>
            <a:pPr marL="342900" indent="-342900" algn="l">
              <a:buAutoNum type="arabicPeriod"/>
            </a:pPr>
            <a:endParaRPr lang="en-US" dirty="0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B0EB0818-A0A7-B34E-887F-D77A691F80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6122" y="2643278"/>
            <a:ext cx="2099755" cy="1571442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xmlns="" id="{482D5D9D-0DDF-1E40-811B-56A9E01A08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1708" y="3978896"/>
            <a:ext cx="2099755" cy="205404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2CAA11EF-8F05-4F67-BA95-165358B30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1554" y="5544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1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B3773E-ECEB-914D-8754-9D84D0B0F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Which instruments did they use?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9146F2E-CB7D-164A-9BD3-CAE576D9E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1730" y="2634402"/>
            <a:ext cx="2103120" cy="122301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E27E922F-0944-B840-97C6-3176275DF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6599" y="4034368"/>
            <a:ext cx="2099755" cy="19431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476D06AE-844C-AC43-B832-50D75B1DED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2363" y="3820868"/>
            <a:ext cx="3185858" cy="237010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B0EB0818-A0A7-B34E-887F-D77A691F80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2797" y="2285972"/>
            <a:ext cx="2099755" cy="1571442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xmlns="" id="{482D5D9D-0DDF-1E40-811B-56A9E01A08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028" y="3007346"/>
            <a:ext cx="2099755" cy="20540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3A3136-E064-3944-A2B3-C3DFA8CC2722}"/>
              </a:ext>
            </a:extLst>
          </p:cNvPr>
          <p:cNvSpPr txBox="1"/>
          <p:nvPr/>
        </p:nvSpPr>
        <p:spPr>
          <a:xfrm>
            <a:off x="1097281" y="5061389"/>
            <a:ext cx="4007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/>
              <a:t>Mellotron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56F30F-E202-8249-8CBF-0BDDAE94F942}"/>
              </a:ext>
            </a:extLst>
          </p:cNvPr>
          <p:cNvSpPr txBox="1"/>
          <p:nvPr/>
        </p:nvSpPr>
        <p:spPr>
          <a:xfrm>
            <a:off x="9798166" y="5963472"/>
            <a:ext cx="2490544" cy="64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Stratocaster guitar</a:t>
            </a:r>
          </a:p>
          <a:p>
            <a:pPr algn="l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1EB750F-DC7D-7646-AD7D-197A4532F401}"/>
              </a:ext>
            </a:extLst>
          </p:cNvPr>
          <p:cNvSpPr txBox="1"/>
          <p:nvPr/>
        </p:nvSpPr>
        <p:spPr>
          <a:xfrm>
            <a:off x="4823587" y="2535440"/>
            <a:ext cx="216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/>
              <a:t>Stage piano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39A9983-05E1-244C-A0E4-C1D56A84598E}"/>
              </a:ext>
            </a:extLst>
          </p:cNvPr>
          <p:cNvSpPr txBox="1"/>
          <p:nvPr/>
        </p:nvSpPr>
        <p:spPr>
          <a:xfrm>
            <a:off x="6308338" y="5430722"/>
            <a:ext cx="2490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Drum machine</a:t>
            </a:r>
          </a:p>
          <a:p>
            <a:pPr algn="l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B41A81-52F2-714B-B310-DC533DA4CD19}"/>
              </a:ext>
            </a:extLst>
          </p:cNvPr>
          <p:cNvSpPr txBox="1"/>
          <p:nvPr/>
        </p:nvSpPr>
        <p:spPr>
          <a:xfrm>
            <a:off x="10129038" y="226507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/>
              <a:t>Synthesiser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xmlns="" id="{3AD212A6-D8AC-344C-B7A3-7D93E246B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E02A44D3-9C08-4398-B813-7B3A00300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57003" y="4324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4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66E774-DA68-8F4C-B43D-05E7F5C56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Guess the famous ’70s artists from these clues! 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93A61270-8722-BD4C-9C5D-67B0499A2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97280" y="2661779"/>
            <a:ext cx="2097861" cy="1818146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8F46C4DE-EC92-AA46-8644-FD34F9FC2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920" y="2378075"/>
            <a:ext cx="2103120" cy="210185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90F0CC1D-F2AD-B842-91B9-B252F7F13E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6706" y="1882376"/>
            <a:ext cx="3200400" cy="2125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2511BB-D439-8D44-BD58-0199EB83F4CB}"/>
              </a:ext>
            </a:extLst>
          </p:cNvPr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B33C675-76A0-DD40-8896-E8F020B2636A}"/>
              </a:ext>
            </a:extLst>
          </p:cNvPr>
          <p:cNvSpPr txBox="1"/>
          <p:nvPr/>
        </p:nvSpPr>
        <p:spPr>
          <a:xfrm>
            <a:off x="9633414" y="4026829"/>
            <a:ext cx="1186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dirty="0"/>
              <a:t>Smith</a:t>
            </a:r>
            <a:endParaRPr lang="en-US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A4FCEDA-2DAC-F34D-8FEF-33F747BF7D1F}"/>
              </a:ext>
            </a:extLst>
          </p:cNvPr>
          <p:cNvSpPr txBox="1"/>
          <p:nvPr/>
        </p:nvSpPr>
        <p:spPr>
          <a:xfrm>
            <a:off x="532664" y="2437903"/>
            <a:ext cx="182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500" dirty="0"/>
              <a:t>1.</a:t>
            </a:r>
            <a:endParaRPr lang="en-US" sz="25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07C2288-3FAE-9A43-9183-4B3248110D75}"/>
              </a:ext>
            </a:extLst>
          </p:cNvPr>
          <p:cNvSpPr txBox="1"/>
          <p:nvPr/>
        </p:nvSpPr>
        <p:spPr>
          <a:xfrm>
            <a:off x="4430228" y="4114165"/>
            <a:ext cx="19840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500" dirty="0"/>
              <a:t>2. </a:t>
            </a:r>
            <a:endParaRPr lang="en-US" sz="2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44609B7-30B0-5E4C-96FC-223F2EC00541}"/>
              </a:ext>
            </a:extLst>
          </p:cNvPr>
          <p:cNvSpPr txBox="1"/>
          <p:nvPr/>
        </p:nvSpPr>
        <p:spPr>
          <a:xfrm>
            <a:off x="8465261" y="2423252"/>
            <a:ext cx="21031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500" dirty="0"/>
              <a:t>3.</a:t>
            </a:r>
            <a:endParaRPr lang="en-US" sz="2500" dirty="0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71BBDB56-0765-40FB-B6AA-51DC0F662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2534" y="5431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8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66E774-DA68-8F4C-B43D-05E7F5C56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Answers: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93A61270-8722-BD4C-9C5D-67B0499A2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97280" y="2661779"/>
            <a:ext cx="2097861" cy="1818146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8F46C4DE-EC92-AA46-8644-FD34F9FC2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920" y="2378075"/>
            <a:ext cx="2103120" cy="210185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90F0CC1D-F2AD-B842-91B9-B252F7F13E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6706" y="1882376"/>
            <a:ext cx="3200400" cy="2125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2511BB-D439-8D44-BD58-0199EB83F4CB}"/>
              </a:ext>
            </a:extLst>
          </p:cNvPr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B33C675-76A0-DD40-8896-E8F020B2636A}"/>
              </a:ext>
            </a:extLst>
          </p:cNvPr>
          <p:cNvSpPr txBox="1"/>
          <p:nvPr/>
        </p:nvSpPr>
        <p:spPr>
          <a:xfrm>
            <a:off x="9633414" y="4026829"/>
            <a:ext cx="1186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dirty="0"/>
              <a:t>Smith</a:t>
            </a:r>
            <a:endParaRPr lang="en-US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A4FCEDA-2DAC-F34D-8FEF-33F747BF7D1F}"/>
              </a:ext>
            </a:extLst>
          </p:cNvPr>
          <p:cNvSpPr txBox="1"/>
          <p:nvPr/>
        </p:nvSpPr>
        <p:spPr>
          <a:xfrm>
            <a:off x="532664" y="2437903"/>
            <a:ext cx="182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500" dirty="0"/>
              <a:t>1.</a:t>
            </a:r>
            <a:endParaRPr lang="en-US" sz="25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07C2288-3FAE-9A43-9183-4B3248110D75}"/>
              </a:ext>
            </a:extLst>
          </p:cNvPr>
          <p:cNvSpPr txBox="1"/>
          <p:nvPr/>
        </p:nvSpPr>
        <p:spPr>
          <a:xfrm>
            <a:off x="4430228" y="4114165"/>
            <a:ext cx="19840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500" dirty="0"/>
              <a:t>2. </a:t>
            </a:r>
            <a:endParaRPr lang="en-US" sz="2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44609B7-30B0-5E4C-96FC-223F2EC00541}"/>
              </a:ext>
            </a:extLst>
          </p:cNvPr>
          <p:cNvSpPr txBox="1"/>
          <p:nvPr/>
        </p:nvSpPr>
        <p:spPr>
          <a:xfrm>
            <a:off x="8465261" y="2423252"/>
            <a:ext cx="21031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500" dirty="0"/>
              <a:t>3.</a:t>
            </a:r>
            <a:endParaRPr lang="en-US" sz="2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6564A62-56EA-DB4E-8E1F-DF40C65B41B5}"/>
              </a:ext>
            </a:extLst>
          </p:cNvPr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5ED003-29EF-1F49-974D-2CFBF59ACA3E}"/>
              </a:ext>
            </a:extLst>
          </p:cNvPr>
          <p:cNvSpPr txBox="1"/>
          <p:nvPr/>
        </p:nvSpPr>
        <p:spPr>
          <a:xfrm>
            <a:off x="3482838" y="5359990"/>
            <a:ext cx="102877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500" dirty="0"/>
              <a:t>1. KISS 2. The Rolling Stones 3. Aerosmith</a:t>
            </a:r>
            <a:endParaRPr lang="en-US" sz="2500" dirty="0"/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6DC02EF9-A56B-4F3B-A0CC-4EFC43EE8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0142" y="54408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8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765B44-91DF-A042-960D-9763751BB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Famous artists from the 1970s: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350E11-A41F-614B-9DB9-3B77E0BB4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GB" dirty="0"/>
              <a:t>Stevie Wonder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Led Zeppelin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ABBA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Fleetwood Mac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Elton John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Pink Floyd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The Rolling Stones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Eagles 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Queen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The Who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Aretha Franklin 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26E27D49-3691-AF4D-8131-EC790E174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830" y="1845734"/>
            <a:ext cx="2103120" cy="137447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1B6879E8-8276-2645-85A3-B0933E703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4610" y="2112899"/>
            <a:ext cx="2610247" cy="213880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062F5508-1FEE-894F-BE05-20B9188800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2972" y="2355906"/>
            <a:ext cx="2103120" cy="140335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DD7CA3AA-C54D-8D4F-891F-668B6404A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0441" y="3367610"/>
            <a:ext cx="2103120" cy="137795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0CF8F515-19C2-B04A-82F4-4E703CDDF0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5199" y="4569323"/>
            <a:ext cx="2304935" cy="137795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5A35D9B5-BA89-1742-99A0-E26FB00B98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0474" y="4892132"/>
            <a:ext cx="2103120" cy="15748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xmlns="" id="{43E53123-A2C4-484C-BF82-D2D6119CE0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78067" y="3984542"/>
            <a:ext cx="1773816" cy="2090785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xmlns="" id="{C045FD3E-9883-284F-B63D-349437AFAE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32349" y="100062"/>
            <a:ext cx="1984366" cy="198067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D4DAD870-2DAA-4988-9290-412A04EC3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74671" y="5558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139</Words>
  <Application>Microsoft Office PowerPoint</Application>
  <PresentationFormat>Custom</PresentationFormat>
  <Paragraphs>46</Paragraphs>
  <Slides>7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Retrospect</vt:lpstr>
      <vt:lpstr>Music in the 1970s</vt:lpstr>
      <vt:lpstr>What was the style of music in the 1970s?</vt:lpstr>
      <vt:lpstr>Which instruments did they use?</vt:lpstr>
      <vt:lpstr>Which instruments did they use?</vt:lpstr>
      <vt:lpstr>Guess the famous ’70s artists from these clues! </vt:lpstr>
      <vt:lpstr>Answers:</vt:lpstr>
      <vt:lpstr>Famous artists from the 1970s: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 in the 1970s</dc:title>
  <dc:creator>Robb, Jacqueline</dc:creator>
  <cp:lastModifiedBy>Johnson, Nicola</cp:lastModifiedBy>
  <cp:revision>7</cp:revision>
  <dcterms:created xsi:type="dcterms:W3CDTF">2021-02-01T08:13:04Z</dcterms:created>
  <dcterms:modified xsi:type="dcterms:W3CDTF">2021-02-02T13:39:32Z</dcterms:modified>
</cp:coreProperties>
</file>