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6" r:id="rId2"/>
    <p:sldId id="26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8F4"/>
    <a:srgbClr val="805799"/>
    <a:srgbClr val="28235B"/>
    <a:srgbClr val="D93627"/>
    <a:srgbClr val="F36639"/>
    <a:srgbClr val="FFEA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3773" autoAdjust="0"/>
  </p:normalViewPr>
  <p:slideViewPr>
    <p:cSldViewPr snapToGrid="0">
      <p:cViewPr varScale="1">
        <p:scale>
          <a:sx n="69" d="100"/>
          <a:sy n="69" d="100"/>
        </p:scale>
        <p:origin x="124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Focus: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u-e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tart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 the top, come down and curve. Go back up,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come back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down and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flick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 start with a loop then make a curve.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4624" t="45171" r="61446" b="47442"/>
          <a:stretch/>
        </p:blipFill>
        <p:spPr>
          <a:xfrm>
            <a:off x="1302327" y="1266932"/>
            <a:ext cx="1321434" cy="1396234"/>
          </a:xfrm>
          <a:prstGeom prst="rect">
            <a:avLst/>
          </a:prstGeom>
        </p:spPr>
      </p:pic>
      <p:sp>
        <p:nvSpPr>
          <p:cNvPr id="8" name="Arc 7"/>
          <p:cNvSpPr/>
          <p:nvPr/>
        </p:nvSpPr>
        <p:spPr>
          <a:xfrm rot="8875791">
            <a:off x="1342150" y="326660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4526" t="43087" r="40043" b="45739"/>
          <a:stretch/>
        </p:blipFill>
        <p:spPr>
          <a:xfrm>
            <a:off x="637309" y="1737512"/>
            <a:ext cx="601047" cy="69532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73338" y="1787235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2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51"/>
    </mc:Choice>
    <mc:Fallback>
      <p:transition spd="slow" advTm="17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1312" t="58807" r="61234" b="16761"/>
          <a:stretch/>
        </p:blipFill>
        <p:spPr>
          <a:xfrm>
            <a:off x="2311308" y="3110072"/>
            <a:ext cx="1914328" cy="3527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turn! Write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-e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your book using the lines.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Then try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366298" y="38784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66298" y="3241511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66298" y="513924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66298" y="44880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66298" y="5721477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66298" y="6386494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34624" t="45171" r="61446" b="47442"/>
          <a:stretch/>
        </p:blipFill>
        <p:spPr>
          <a:xfrm>
            <a:off x="1302327" y="1266932"/>
            <a:ext cx="1321434" cy="1396234"/>
          </a:xfrm>
          <a:prstGeom prst="rect">
            <a:avLst/>
          </a:prstGeom>
        </p:spPr>
      </p:pic>
      <p:sp>
        <p:nvSpPr>
          <p:cNvPr id="18" name="Arc 17"/>
          <p:cNvSpPr/>
          <p:nvPr/>
        </p:nvSpPr>
        <p:spPr>
          <a:xfrm rot="8875791">
            <a:off x="1342150" y="326660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54526" t="43087" r="40043" b="45739"/>
          <a:stretch/>
        </p:blipFill>
        <p:spPr>
          <a:xfrm>
            <a:off x="637309" y="1737512"/>
            <a:ext cx="601047" cy="695328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573338" y="1787235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3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88"/>
    </mc:Choice>
    <mc:Fallback>
      <p:transition spd="slow" advTm="16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</TotalTime>
  <Words>51</Words>
  <Application>Microsoft Office PowerPoint</Application>
  <PresentationFormat>A4 Paper (210x297 mm)</PresentationFormat>
  <Paragraphs>14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Thom, Shona</cp:lastModifiedBy>
  <cp:revision>70</cp:revision>
  <dcterms:created xsi:type="dcterms:W3CDTF">2021-01-12T12:51:38Z</dcterms:created>
  <dcterms:modified xsi:type="dcterms:W3CDTF">2021-02-09T13:13:52Z</dcterms:modified>
</cp:coreProperties>
</file>