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5" r:id="rId11"/>
    <p:sldId id="294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055"/>
  </p:normalViewPr>
  <p:slideViewPr>
    <p:cSldViewPr snapToGrid="0" snapToObjects="1">
      <p:cViewPr varScale="1">
        <p:scale>
          <a:sx n="64" d="100"/>
          <a:sy n="64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00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90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2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D2EBF33-0264-0345-933B-D9B4DDE7D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62" y="6196014"/>
            <a:ext cx="62428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35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67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3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80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22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79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160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60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88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271EB95-CD49-014E-BDB6-C5A716596B66}"/>
              </a:ext>
            </a:extLst>
          </p:cNvPr>
          <p:cNvSpPr/>
          <p:nvPr userDrawn="1"/>
        </p:nvSpPr>
        <p:spPr bwMode="auto">
          <a:xfrm>
            <a:off x="495301" y="438150"/>
            <a:ext cx="8905081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95299" y="478895"/>
            <a:ext cx="8905081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3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1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2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4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67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6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4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385E-5249-914C-8919-8656F9DF2FFB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15FB-6D0B-B847-88FC-AC8858F25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4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DF2F879C-8A4E-9D40-8A08-4F86069A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174" y="1"/>
            <a:ext cx="784542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/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23.1.21</a:t>
            </a:r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Hansel and Gretel</a:t>
            </a: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</a:p>
          <a:p>
            <a:pPr algn="ctr"/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Listen to the final part of the story.</a:t>
            </a: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 have underlined some words for you to think about - what do they mean? Check if you are right at the end.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D65B9C-54C3-8A4B-9F0F-DFCBB1B791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9"/>
    </mc:Choice>
    <mc:Fallback xmlns="">
      <p:transition spd="slow" advTm="13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DF2F879C-8A4E-9D40-8A08-4F86069A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"/>
            <a:ext cx="9144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Word check:</a:t>
            </a:r>
          </a:p>
          <a:p>
            <a:pPr algn="ctr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Cruel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nasty, mean, unkind or horrible.</a:t>
            </a: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Eventually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finally, after a long time, in the end.</a:t>
            </a:r>
          </a:p>
          <a:p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Happily ever after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live happily for the rest of their lives.</a:t>
            </a:r>
            <a:endParaRPr lang="en-GB" alt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5BB7C6-3586-8248-B878-7E5E0782F2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18"/>
    </mc:Choice>
    <mc:Fallback xmlns="">
      <p:transition spd="slow" advTm="30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DF2F879C-8A4E-9D40-8A08-4F86069AD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55" y="1"/>
            <a:ext cx="78454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77"/>
              </a:defRPr>
            </a:lvl9pPr>
          </a:lstStyle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Points to think / talk about:</a:t>
            </a:r>
          </a:p>
          <a:p>
            <a:pPr algn="ctr"/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Have you heard this story before?</a:t>
            </a:r>
          </a:p>
          <a:p>
            <a:pPr algn="ctr"/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Did you like the ending? Why?</a:t>
            </a:r>
          </a:p>
          <a:p>
            <a:pPr algn="ctr"/>
            <a:endParaRPr lang="en-GB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What was your favourite part of the story? Why?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6BB6EB-C3EF-304C-821E-2C1801DEA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0"/>
    </mc:Choice>
    <mc:Fallback xmlns="">
      <p:transition spd="slow" advTm="1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F6B81BBA-E7F6-FC47-8062-5679AFE84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 b="6213"/>
          <a:stretch>
            <a:fillRect/>
          </a:stretch>
        </p:blipFill>
        <p:spPr bwMode="auto">
          <a:xfrm>
            <a:off x="1284289" y="1704976"/>
            <a:ext cx="73691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FF561C33-138E-8B4B-A4E2-0C1205D9D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once the children were inside, they found that the old woman was very cruel. She locked Hansel in a cage. She wanted to fatten him up and eat him!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ECA3B086-FE92-0F4D-B63D-50FE3FA3A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2024063"/>
            <a:ext cx="14636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>
            <a:extLst>
              <a:ext uri="{FF2B5EF4-FFF2-40B4-BE49-F238E27FC236}">
                <a16:creationId xmlns:a16="http://schemas.microsoft.com/office/drawing/2014/main" id="{12F030DB-B7D7-EE41-A98F-8E7876A1C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/>
          <a:stretch>
            <a:fillRect/>
          </a:stretch>
        </p:blipFill>
        <p:spPr bwMode="auto">
          <a:xfrm>
            <a:off x="3995739" y="1704975"/>
            <a:ext cx="1946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>
            <a:extLst>
              <a:ext uri="{FF2B5EF4-FFF2-40B4-BE49-F238E27FC236}">
                <a16:creationId xmlns:a16="http://schemas.microsoft.com/office/drawing/2014/main" id="{8A5BDAC6-CEC7-FE46-AE6D-2E7EF6F51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378075"/>
            <a:ext cx="2063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061334-9BC9-8A4A-A310-911B1B13EF14}"/>
              </a:ext>
            </a:extLst>
          </p:cNvPr>
          <p:cNvCxnSpPr>
            <a:cxnSpLocks/>
          </p:cNvCxnSpPr>
          <p:nvPr/>
        </p:nvCxnSpPr>
        <p:spPr>
          <a:xfrm>
            <a:off x="2203449" y="1246910"/>
            <a:ext cx="546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63F61A-693A-214A-B1D7-917ADDD6E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8399"/>
      </p:ext>
    </p:extLst>
  </p:cSld>
  <p:clrMapOvr>
    <a:masterClrMapping/>
  </p:clrMapOvr>
  <p:transition spd="slow" advTm="20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>
            <a:extLst>
              <a:ext uri="{FF2B5EF4-FFF2-40B4-BE49-F238E27FC236}">
                <a16:creationId xmlns:a16="http://schemas.microsoft.com/office/drawing/2014/main" id="{9A67E1AC-D4B0-1547-AA6F-7B4AFB41F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 b="6213"/>
          <a:stretch>
            <a:fillRect/>
          </a:stretch>
        </p:blipFill>
        <p:spPr bwMode="auto">
          <a:xfrm>
            <a:off x="1284289" y="1704976"/>
            <a:ext cx="73691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27CF854D-CF4D-6543-8814-0C5BF49A9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day, the old woman showed Gretel the oven where she was going to cook Hansel.</a:t>
            </a:r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1B04BE1B-B76A-E040-839A-DCF60C5B4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4" y="2024063"/>
            <a:ext cx="14636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674D2CCF-A43B-4242-8010-83D923958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"/>
          <a:stretch>
            <a:fillRect/>
          </a:stretch>
        </p:blipFill>
        <p:spPr bwMode="auto">
          <a:xfrm>
            <a:off x="3995738" y="1704975"/>
            <a:ext cx="2373312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extLst>
              <a:ext uri="{FF2B5EF4-FFF2-40B4-BE49-F238E27FC236}">
                <a16:creationId xmlns:a16="http://schemas.microsoft.com/office/drawing/2014/main" id="{581FE57B-1269-2D49-87E6-F9404F5A7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86151"/>
            <a:ext cx="12842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7E0F66-C93E-0745-82A6-6C98B2BE4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87755"/>
      </p:ext>
    </p:extLst>
  </p:cSld>
  <p:clrMapOvr>
    <a:masterClrMapping/>
  </p:clrMapOvr>
  <p:transition spd="slow" advTm="6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D3C0C1C8-07D6-8E46-97E1-8F5BEB290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 b="6213"/>
          <a:stretch>
            <a:fillRect/>
          </a:stretch>
        </p:blipFill>
        <p:spPr bwMode="auto">
          <a:xfrm>
            <a:off x="1284289" y="1704976"/>
            <a:ext cx="73691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>
            <a:extLst>
              <a:ext uri="{FF2B5EF4-FFF2-40B4-BE49-F238E27FC236}">
                <a16:creationId xmlns:a16="http://schemas.microsoft.com/office/drawing/2014/main" id="{BDC34DA6-43B9-DE4E-8796-F94F25D6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Gretel decided to trick the old woman. She told her that Hansel was too big to fit into the oven. The old woman leaned forward to take a closer look. Gretel pushed her straight into the oven!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3661049D-3EEE-6B46-810C-621EE3C3F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"/>
          <a:stretch>
            <a:fillRect/>
          </a:stretch>
        </p:blipFill>
        <p:spPr bwMode="auto">
          <a:xfrm>
            <a:off x="1982788" y="1704975"/>
            <a:ext cx="4386262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D6D78E-18B8-8847-B0E6-CEED3A8A54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147"/>
      </p:ext>
    </p:extLst>
  </p:cSld>
  <p:clrMapOvr>
    <a:masterClrMapping/>
  </p:clrMapOvr>
  <p:transition spd="slow" advTm="14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1D7DECCF-15CD-C547-A3EE-327FB2DAE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 b="6213"/>
          <a:stretch>
            <a:fillRect/>
          </a:stretch>
        </p:blipFill>
        <p:spPr bwMode="auto">
          <a:xfrm>
            <a:off x="1284289" y="1704976"/>
            <a:ext cx="73691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>
            <a:extLst>
              <a:ext uri="{FF2B5EF4-FFF2-40B4-BE49-F238E27FC236}">
                <a16:creationId xmlns:a16="http://schemas.microsoft.com/office/drawing/2014/main" id="{22BB950C-68D2-1A47-8A07-110355E22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Gretel found the key to the cage and unlocked it so that Hansel could get out. They were overjoyed!</a:t>
            </a:r>
          </a:p>
        </p:txBody>
      </p:sp>
      <p:pic>
        <p:nvPicPr>
          <p:cNvPr id="28676" name="Picture 9">
            <a:extLst>
              <a:ext uri="{FF2B5EF4-FFF2-40B4-BE49-F238E27FC236}">
                <a16:creationId xmlns:a16="http://schemas.microsoft.com/office/drawing/2014/main" id="{2254EB4A-C6FD-EA46-9B36-8D8021A25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/>
          <a:stretch>
            <a:fillRect/>
          </a:stretch>
        </p:blipFill>
        <p:spPr bwMode="auto">
          <a:xfrm>
            <a:off x="3995739" y="1704975"/>
            <a:ext cx="1946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D9122B51-77C7-0B4A-A204-64AEC7DB87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378075"/>
            <a:ext cx="2063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id="{CBB3DAC8-305D-E24F-A7DA-85B521A45B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6" y="2520951"/>
            <a:ext cx="112871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>
            <a:extLst>
              <a:ext uri="{FF2B5EF4-FFF2-40B4-BE49-F238E27FC236}">
                <a16:creationId xmlns:a16="http://schemas.microsoft.com/office/drawing/2014/main" id="{A10C3BE4-7659-C844-8B09-5022F6D485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7"/>
          <a:stretch>
            <a:fillRect/>
          </a:stretch>
        </p:blipFill>
        <p:spPr bwMode="auto">
          <a:xfrm>
            <a:off x="7977188" y="4111626"/>
            <a:ext cx="6080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3">
            <a:extLst>
              <a:ext uri="{FF2B5EF4-FFF2-40B4-BE49-F238E27FC236}">
                <a16:creationId xmlns:a16="http://schemas.microsoft.com/office/drawing/2014/main" id="{BC4D3C99-2DFD-D242-B4DD-E852042ACD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463801"/>
            <a:ext cx="134461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4191DB4-C778-7D41-B8E4-57F348CB6D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1700"/>
      </p:ext>
    </p:extLst>
  </p:cSld>
  <p:clrMapOvr>
    <a:masterClrMapping/>
  </p:clrMapOvr>
  <p:transition spd="slow" advTm="8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>
            <a:extLst>
              <a:ext uri="{FF2B5EF4-FFF2-40B4-BE49-F238E27FC236}">
                <a16:creationId xmlns:a16="http://schemas.microsoft.com/office/drawing/2014/main" id="{4DA0331B-1B1E-B44C-871D-C4BEF8F7B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4" b="6213"/>
          <a:stretch>
            <a:fillRect/>
          </a:stretch>
        </p:blipFill>
        <p:spPr bwMode="auto">
          <a:xfrm>
            <a:off x="1284289" y="1704976"/>
            <a:ext cx="7369175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">
            <a:extLst>
              <a:ext uri="{FF2B5EF4-FFF2-40B4-BE49-F238E27FC236}">
                <a16:creationId xmlns:a16="http://schemas.microsoft.com/office/drawing/2014/main" id="{50AE90CF-718D-D64F-AEF5-68F276795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leaving, Hansel and Gretel had a look around the gingerbread house. They found a chest full of gold coins! They decided to bring the chest home with them.</a:t>
            </a:r>
          </a:p>
        </p:txBody>
      </p:sp>
      <p:pic>
        <p:nvPicPr>
          <p:cNvPr id="29700" name="Picture 9">
            <a:extLst>
              <a:ext uri="{FF2B5EF4-FFF2-40B4-BE49-F238E27FC236}">
                <a16:creationId xmlns:a16="http://schemas.microsoft.com/office/drawing/2014/main" id="{2B4A9FB3-3BC9-B244-B864-9629CE6D6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/>
          <a:stretch>
            <a:fillRect/>
          </a:stretch>
        </p:blipFill>
        <p:spPr bwMode="auto">
          <a:xfrm>
            <a:off x="3995739" y="1704975"/>
            <a:ext cx="19462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>
            <a:extLst>
              <a:ext uri="{FF2B5EF4-FFF2-40B4-BE49-F238E27FC236}">
                <a16:creationId xmlns:a16="http://schemas.microsoft.com/office/drawing/2014/main" id="{311C30A2-C15C-2C4C-9D74-22C330DB7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463801"/>
            <a:ext cx="134461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>
            <a:extLst>
              <a:ext uri="{FF2B5EF4-FFF2-40B4-BE49-F238E27FC236}">
                <a16:creationId xmlns:a16="http://schemas.microsoft.com/office/drawing/2014/main" id="{50421609-4581-294F-BD51-BF5F61E93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0"/>
          <a:stretch>
            <a:fillRect/>
          </a:stretch>
        </p:blipFill>
        <p:spPr bwMode="auto">
          <a:xfrm>
            <a:off x="1436688" y="4279900"/>
            <a:ext cx="2284412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>
            <a:extLst>
              <a:ext uri="{FF2B5EF4-FFF2-40B4-BE49-F238E27FC236}">
                <a16:creationId xmlns:a16="http://schemas.microsoft.com/office/drawing/2014/main" id="{B858C58B-99A4-C240-A31D-D6E1D763C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520951"/>
            <a:ext cx="1130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8B9242-B2D9-464E-96E4-64CC0B8B6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0021"/>
      </p:ext>
    </p:extLst>
  </p:cSld>
  <p:clrMapOvr>
    <a:masterClrMapping/>
  </p:clrMapOvr>
  <p:transition spd="slow" advTm="11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386A1154-2ED9-F040-A0E9-B47071AD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long walk through the forest, Hansel and Gretel eventually found a path they recognised. They ran excitedly along the path and finally saw their home in the distance.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1DB55BA0-5200-BE42-A0C1-4EB1A3E50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0"/>
          <a:stretch>
            <a:fillRect/>
          </a:stretch>
        </p:blipFill>
        <p:spPr bwMode="auto">
          <a:xfrm>
            <a:off x="1284289" y="1704976"/>
            <a:ext cx="736917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762BC96C-9789-AE42-A9BB-BA3EFB445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6" y="2771775"/>
            <a:ext cx="2576513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13509F-3FE0-B543-8537-CE2EBCCAC91F}"/>
              </a:ext>
            </a:extLst>
          </p:cNvPr>
          <p:cNvCxnSpPr>
            <a:cxnSpLocks/>
          </p:cNvCxnSpPr>
          <p:nvPr/>
        </p:nvCxnSpPr>
        <p:spPr>
          <a:xfrm>
            <a:off x="7301922" y="928255"/>
            <a:ext cx="12531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370C8B-2171-C145-9AEF-9F2BFB89E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4194"/>
      </p:ext>
    </p:extLst>
  </p:cSld>
  <p:clrMapOvr>
    <a:masterClrMapping/>
  </p:clrMapOvr>
  <p:transition spd="slow" advTm="14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6AD4DA2C-F2CC-9749-A379-DCDD8AF0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555625"/>
            <a:ext cx="7632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There, outside the cottage, was their father. Their stepmother had died. Now they had enough riches to last them a lifetime, and they would never be hungry again</a:t>
            </a:r>
            <a:r>
              <a:rPr lang="en-GB" altLang="en-US" sz="200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1747" name="Picture 9">
            <a:extLst>
              <a:ext uri="{FF2B5EF4-FFF2-40B4-BE49-F238E27FC236}">
                <a16:creationId xmlns:a16="http://schemas.microsoft.com/office/drawing/2014/main" id="{97065878-9D58-254F-9BD5-AC1B8F38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839914"/>
            <a:ext cx="2362200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>
            <a:extLst>
              <a:ext uri="{FF2B5EF4-FFF2-40B4-BE49-F238E27FC236}">
                <a16:creationId xmlns:a16="http://schemas.microsoft.com/office/drawing/2014/main" id="{7D961AA3-28CF-1C4A-8859-0266A4C73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619376"/>
            <a:ext cx="31242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CF141B-BEAF-104C-9A92-9A1CFAF319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22249"/>
      </p:ext>
    </p:extLst>
  </p:cSld>
  <p:clrMapOvr>
    <a:masterClrMapping/>
  </p:clrMapOvr>
  <p:transition spd="slow" advTm="11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7185DC60-4192-8F45-B353-8787A86D6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727076"/>
            <a:ext cx="763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Sassoon Infant Rg" panose="02000803050000020003" pitchFamily="2" charset="0"/>
                <a:cs typeface="Sassoon Infant Rg" panose="02000803050000020003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three of them lived happily ever after.</a:t>
            </a:r>
          </a:p>
        </p:txBody>
      </p:sp>
      <p:pic>
        <p:nvPicPr>
          <p:cNvPr id="32771" name="Picture 13">
            <a:extLst>
              <a:ext uri="{FF2B5EF4-FFF2-40B4-BE49-F238E27FC236}">
                <a16:creationId xmlns:a16="http://schemas.microsoft.com/office/drawing/2014/main" id="{7EBCABD3-2607-EB41-90B0-D25C38058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" b="13235"/>
          <a:stretch>
            <a:fillRect/>
          </a:stretch>
        </p:blipFill>
        <p:spPr bwMode="auto">
          <a:xfrm>
            <a:off x="1284289" y="1481138"/>
            <a:ext cx="73691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14">
            <a:extLst>
              <a:ext uri="{FF2B5EF4-FFF2-40B4-BE49-F238E27FC236}">
                <a16:creationId xmlns:a16="http://schemas.microsoft.com/office/drawing/2014/main" id="{E2154525-6982-7A49-A4E9-1D32D38433D2}"/>
              </a:ext>
            </a:extLst>
          </p:cNvPr>
          <p:cNvGrpSpPr>
            <a:grpSpLocks/>
          </p:cNvGrpSpPr>
          <p:nvPr/>
        </p:nvGrpSpPr>
        <p:grpSpPr bwMode="auto">
          <a:xfrm>
            <a:off x="2011364" y="2552701"/>
            <a:ext cx="2471737" cy="3192463"/>
            <a:chOff x="3076576" y="1563463"/>
            <a:chExt cx="3263550" cy="4215780"/>
          </a:xfrm>
        </p:grpSpPr>
        <p:pic>
          <p:nvPicPr>
            <p:cNvPr id="32774" name="Picture 9">
              <a:extLst>
                <a:ext uri="{FF2B5EF4-FFF2-40B4-BE49-F238E27FC236}">
                  <a16:creationId xmlns:a16="http://schemas.microsoft.com/office/drawing/2014/main" id="{E33288CE-8340-9D47-908F-27F94219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456" y="1563463"/>
              <a:ext cx="2362736" cy="409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5" name="Group 1">
              <a:extLst>
                <a:ext uri="{FF2B5EF4-FFF2-40B4-BE49-F238E27FC236}">
                  <a16:creationId xmlns:a16="http://schemas.microsoft.com/office/drawing/2014/main" id="{B3C2F37E-5393-DC44-B6EF-5C98CE031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6576" y="2270217"/>
              <a:ext cx="3263550" cy="3509026"/>
              <a:chOff x="3127587" y="2672980"/>
              <a:chExt cx="3145863" cy="3382487"/>
            </a:xfrm>
          </p:grpSpPr>
          <p:pic>
            <p:nvPicPr>
              <p:cNvPr id="32776" name="Picture 5">
                <a:extLst>
                  <a:ext uri="{FF2B5EF4-FFF2-40B4-BE49-F238E27FC236}">
                    <a16:creationId xmlns:a16="http://schemas.microsoft.com/office/drawing/2014/main" id="{B9B3D00C-2A35-2A48-8AD7-2BE368351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834" y="2672980"/>
                <a:ext cx="1344616" cy="338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7" name="Picture 6">
                <a:extLst>
                  <a:ext uri="{FF2B5EF4-FFF2-40B4-BE49-F238E27FC236}">
                    <a16:creationId xmlns:a16="http://schemas.microsoft.com/office/drawing/2014/main" id="{BAE5A53B-FC71-A64D-8D44-2684B1172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7587" y="2730443"/>
                <a:ext cx="1128939" cy="3325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D4931A-0C8A-4146-8C5D-98E448061870}"/>
              </a:ext>
            </a:extLst>
          </p:cNvPr>
          <p:cNvCxnSpPr>
            <a:cxnSpLocks/>
          </p:cNvCxnSpPr>
          <p:nvPr/>
        </p:nvCxnSpPr>
        <p:spPr>
          <a:xfrm>
            <a:off x="3741304" y="1125680"/>
            <a:ext cx="20885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6ABC02-482A-EE41-AB80-38AC2E03E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29086"/>
      </p:ext>
    </p:extLst>
  </p:cSld>
  <p:clrMapOvr>
    <a:masterClrMapping/>
  </p:clrMapOvr>
  <p:transition spd="slow" advTm="4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337</Words>
  <Application>Microsoft Office PowerPoint</Application>
  <PresentationFormat>A4 Paper (210x297 mm)</PresentationFormat>
  <Paragraphs>28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nicola lawson</cp:lastModifiedBy>
  <cp:revision>3</cp:revision>
  <dcterms:created xsi:type="dcterms:W3CDTF">2021-01-20T09:21:18Z</dcterms:created>
  <dcterms:modified xsi:type="dcterms:W3CDTF">2021-01-21T09:01:12Z</dcterms:modified>
</cp:coreProperties>
</file>