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583-4981-413D-AA80-80409ABD7EA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750B9-5F3D-4BAE-A400-F899E2B3B3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779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583-4981-413D-AA80-80409ABD7EA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750B9-5F3D-4BAE-A400-F899E2B3B3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72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583-4981-413D-AA80-80409ABD7EA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750B9-5F3D-4BAE-A400-F899E2B3B3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34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583-4981-413D-AA80-80409ABD7EA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750B9-5F3D-4BAE-A400-F899E2B3B3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892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583-4981-413D-AA80-80409ABD7EA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750B9-5F3D-4BAE-A400-F899E2B3B3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713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583-4981-413D-AA80-80409ABD7EA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750B9-5F3D-4BAE-A400-F899E2B3B3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65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583-4981-413D-AA80-80409ABD7EA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750B9-5F3D-4BAE-A400-F899E2B3B3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19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583-4981-413D-AA80-80409ABD7EA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750B9-5F3D-4BAE-A400-F899E2B3B3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183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583-4981-413D-AA80-80409ABD7EA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750B9-5F3D-4BAE-A400-F899E2B3B3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2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583-4981-413D-AA80-80409ABD7EA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750B9-5F3D-4BAE-A400-F899E2B3B3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947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583-4981-413D-AA80-80409ABD7EA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750B9-5F3D-4BAE-A400-F899E2B3B3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338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83583-4981-413D-AA80-80409ABD7EA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750B9-5F3D-4BAE-A400-F899E2B3B3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912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Maths quiz – four operations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653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a)527 children are going on a trip.  One adult is needed for every 12 children.  How many adults need to go on the trip? How many people are going on the trip altogether? Show your working out. </a:t>
            </a: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b)Each bus can seat up to 52 people.  How many buses are needed if all the adults and children go on the trip? Show your working out.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2028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Work out the following calculations. Show your working out.</a:t>
            </a:r>
          </a:p>
          <a:p>
            <a:pPr marL="0" indent="0">
              <a:buNone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a)	217 x 36 = 		b)  136 x 72 = </a:t>
            </a:r>
          </a:p>
          <a:p>
            <a:pPr marL="0" indent="0">
              <a:buNone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b)	203 x 126 = 		d)   3131 x 156 =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3812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One packet of sweets holds 48 sweets.  If there are 23 packets of sweets in a box how many sweets are in one box?  If a shop orders 501 boxes how many sweets do they have altogether? Show your working out.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521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Today you are going to recap the maths skills you have learned in number over the last term.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484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/>
          <a:lstStyle/>
          <a:p>
            <a:pPr marL="0" lv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Work out the answer to the following questions mentally (in your head) and write down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answer.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>
              <a:buAutoNum type="alphaLcParenR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+ 6 + 17 + 5 = 	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4 + 26 + 9 + 21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  <a:p>
            <a:pPr marL="0" lv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lv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  231 – 35 = 		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753 – 29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698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Work out the answer to the following questions mentally and write down the answer. </a:t>
            </a:r>
          </a:p>
          <a:p>
            <a:pPr marL="514350" indent="-514350">
              <a:buAutoNum type="alphaLcParenR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7 x 90 = 			b) 5 x 6 x 4 = </a:t>
            </a: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c)   180 ÷ 3 = 			d)     810 ÷ 9 =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8205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Work out the answer to the following questions mentally and write the answer. </a:t>
            </a: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lphaLcParenR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180 + 10 = 		b) 36 – 10 =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c) 223 + 99 =                 d)231 – 99 =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e) 456 x 10 =	           f) 3000 ÷ 100 =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8899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892480" cy="5721499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dirty="0" smtClean="0">
                <a:effectLst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Work out the following calculations.  Show your working out.   </a:t>
            </a:r>
            <a:endParaRPr lang="en-GB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</a:pPr>
            <a:r>
              <a:rPr lang="en-US" dirty="0" smtClean="0">
                <a:effectLst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1975 + 2014 = 		b) 40 865 + 6736 = 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dirty="0" smtClean="0">
                <a:effectLst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c) 3164 – 1016 =   		d) 43 106 – 7 547 =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017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Two children collect stickers.  Ali collects 378 stickers and Ben has 594.  How many stickers do they have altogether? Do your working out to help you.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Check your answer above using the inverse operation.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8868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Kangchenjunga is the third highest mountain in the world at 8 586 metres.  Lhotse is the fourth highest mountain in the world at 8 516 metres.  How much higher is Kangchenjunga than Lhotse? Do your working out to help you.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971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Work out the following calculations.  Show your working out. </a:t>
            </a:r>
          </a:p>
          <a:p>
            <a:pPr marL="0" indent="0">
              <a:buNone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a)	480 ÷ 15 =		b) 792 ÷ 11 =</a:t>
            </a:r>
          </a:p>
          <a:p>
            <a:pPr marL="0" indent="0">
              <a:buNone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c)	1296 ÷ 12 = 		d)  384 ÷ 16 =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711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330</Words>
  <Application>Microsoft Office PowerPoint</Application>
  <PresentationFormat>On-screen Show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Maths quiz – four operations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quiz – four operations</dc:title>
  <dc:creator>Lincoln-Johnson, Nicola</dc:creator>
  <cp:lastModifiedBy>Lincoln-Johnson, Nicola</cp:lastModifiedBy>
  <cp:revision>3</cp:revision>
  <dcterms:created xsi:type="dcterms:W3CDTF">2021-02-09T09:20:37Z</dcterms:created>
  <dcterms:modified xsi:type="dcterms:W3CDTF">2021-02-09T09:42:41Z</dcterms:modified>
</cp:coreProperties>
</file>