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8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0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Book Day Quiz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3670280"/>
            <a:ext cx="2111190" cy="2232248"/>
            <a:chOff x="604007" y="2669522"/>
            <a:chExt cx="3263317" cy="3580275"/>
          </a:xfrm>
        </p:grpSpPr>
        <p:sp>
          <p:nvSpPr>
            <p:cNvPr id="5" name="Oval 4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47864" y="3550633"/>
            <a:ext cx="2304256" cy="2386942"/>
            <a:chOff x="604007" y="2628041"/>
            <a:chExt cx="3263317" cy="3621756"/>
          </a:xfrm>
        </p:grpSpPr>
        <p:sp>
          <p:nvSpPr>
            <p:cNvPr id="8" name="Oval 7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300192" y="3663874"/>
            <a:ext cx="2557512" cy="2233004"/>
            <a:chOff x="498823" y="2791901"/>
            <a:chExt cx="4064089" cy="3457896"/>
          </a:xfrm>
        </p:grpSpPr>
        <p:sp>
          <p:nvSpPr>
            <p:cNvPr id="11" name="Oval 10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5"/>
    </mc:Choice>
    <mc:Fallback>
      <p:transition spd="slow" advTm="6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am going to give you some clues, can you guess which traditional tale it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2"/>
    </mc:Choice>
    <mc:Fallback>
      <p:transition spd="slow" advTm="5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656184" cy="199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2124937" cy="199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5750"/>
            <a:ext cx="2104374" cy="31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3"/>
    </mc:Choice>
    <mc:Fallback>
      <p:transition spd="slow" advTm="9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the Gingerbread Man!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9792" y="1772816"/>
            <a:ext cx="3863906" cy="4166402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5"/>
    </mc:Choice>
    <mc:Fallback>
      <p:transition spd="slow" advTm="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0696"/>
            <a:ext cx="2736304" cy="26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5"/>
            <a:ext cx="213455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48679"/>
            <a:ext cx="26433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6"/>
    </mc:Choice>
    <mc:Fallback>
      <p:transition spd="slow" advTm="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Little Red Riding Hood!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5776" y="1844824"/>
            <a:ext cx="3863906" cy="4403166"/>
            <a:chOff x="604007" y="2628041"/>
            <a:chExt cx="3263317" cy="3621756"/>
          </a:xfrm>
        </p:grpSpPr>
        <p:sp>
          <p:nvSpPr>
            <p:cNvPr id="12" name="Oval 11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5"/>
    </mc:Choice>
    <mc:Fallback>
      <p:transition spd="slow" advTm="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9944"/>
            <a:ext cx="708230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60" y="2780184"/>
            <a:ext cx="271772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0966"/>
            <a:ext cx="2758421" cy="213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60"/>
    </mc:Choice>
    <mc:Fallback>
      <p:transition spd="slow" advTm="11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Goldilocks and the Three Bears!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8031" y="1728768"/>
            <a:ext cx="4414209" cy="4292520"/>
            <a:chOff x="604007" y="2986480"/>
            <a:chExt cx="3263317" cy="3263317"/>
          </a:xfrm>
        </p:grpSpPr>
        <p:sp>
          <p:nvSpPr>
            <p:cNvPr id="7" name="Oval 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3"/>
    </mc:Choice>
    <mc:Fallback>
      <p:transition spd="slow" advTm="4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</Words>
  <Application>Microsoft Office PowerPoint</Application>
  <PresentationFormat>On-screen Show (4:3)</PresentationFormat>
  <Paragraphs>8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World Book Day Quiz</vt:lpstr>
      <vt:lpstr>I am going to give you some clues, can you guess which traditional tale it is?</vt:lpstr>
      <vt:lpstr>     Which story is it?</vt:lpstr>
      <vt:lpstr>That’s right!  It’s the Gingerbread Man!</vt:lpstr>
      <vt:lpstr>          Which story is it?</vt:lpstr>
      <vt:lpstr>That’s right!  It’s Little Red Riding Hood!</vt:lpstr>
      <vt:lpstr>           Which story is it?</vt:lpstr>
      <vt:lpstr>That’s right!  It’s Goldilocks and the Three Bears!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 Quiz</dc:title>
  <dc:creator>user</dc:creator>
  <cp:lastModifiedBy>user</cp:lastModifiedBy>
  <cp:revision>3</cp:revision>
  <dcterms:created xsi:type="dcterms:W3CDTF">2021-02-26T11:36:40Z</dcterms:created>
  <dcterms:modified xsi:type="dcterms:W3CDTF">2021-02-26T12:02:03Z</dcterms:modified>
</cp:coreProperties>
</file>