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8" r:id="rId3"/>
    <p:sldId id="257" r:id="rId4"/>
    <p:sldId id="259" r:id="rId5"/>
    <p:sldId id="260" r:id="rId6"/>
    <p:sldId id="261" r:id="rId7"/>
    <p:sldId id="269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89C721-F53E-46E3-903D-E267B1E8C9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35593F-1B4E-4D03-8079-14716B81B2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788031-9B37-4611-9513-60D3FBCF5F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E8DB5-54AC-4864-A9AB-F4C8DECAF2B7}" type="datetimeFigureOut">
              <a:rPr lang="en-GB" smtClean="0"/>
              <a:t>26/01/2021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37D9D7-2247-4787-83B2-5645E150F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5A96F5-90D4-49FF-884B-FFB53743B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E48DA-7416-4CC2-BDCD-D9C938B623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75325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27BCB-F5FF-4FE8-B02E-1C225FE2AB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489D923-61B4-4AEB-9C79-82106F2DE3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6CDCD8-64BD-4435-8453-49CE82C48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E8DB5-54AC-4864-A9AB-F4C8DECAF2B7}" type="datetimeFigureOut">
              <a:rPr lang="en-GB" smtClean="0"/>
              <a:t>26/01/2021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EAA734-28D3-4B83-95B6-C979AB5703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F51406-D731-4249-AB3F-914493438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E48DA-7416-4CC2-BDCD-D9C938B623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62480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1ADC1DC-4694-4B3B-80FE-D89E1FCB25F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C03A5F-D3E1-4D6E-98C4-532D59C636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BE32E3-EE00-4CFA-AD4A-D2622B7F79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E8DB5-54AC-4864-A9AB-F4C8DECAF2B7}" type="datetimeFigureOut">
              <a:rPr lang="en-GB" smtClean="0"/>
              <a:t>26/01/2021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C7CF82-EA82-4895-B3CD-D83D392A70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C78BF5-6AFB-466E-A017-01332036C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E48DA-7416-4CC2-BDCD-D9C938B623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50109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A3A28-E390-4699-9F3C-C43EFB8E95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E3800A-BDD7-4640-AC21-4DD1126404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7C599C-0757-4F02-953A-BB48C07164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E8DB5-54AC-4864-A9AB-F4C8DECAF2B7}" type="datetimeFigureOut">
              <a:rPr lang="en-GB" smtClean="0"/>
              <a:t>26/01/2021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0BF32A-1CCE-4083-A6FA-927127095A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9596CD-2C00-46DA-A8B3-93784A504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E48DA-7416-4CC2-BDCD-D9C938B623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17874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4FCEE-7042-44BA-8D76-8CCC5A3D9A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70B085-0FED-4C68-BE46-3B61EF0780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F736D8-0939-4CDE-9167-F3D54115E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E8DB5-54AC-4864-A9AB-F4C8DECAF2B7}" type="datetimeFigureOut">
              <a:rPr lang="en-GB" smtClean="0"/>
              <a:t>26/01/2021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CC5364-AF6A-4FFA-BBD4-6F22009E9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80BDEE-6D4B-4CD2-AF97-C608A448A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E48DA-7416-4CC2-BDCD-D9C938B623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87438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3E98FB-016B-437E-AAF9-A0203284A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8E6943-FD67-4FB9-8A7E-8E1BE9B59E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1349FB-F7DF-4016-944F-537354F349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067008-4AC2-4B6B-B34F-83531F13D3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E8DB5-54AC-4864-A9AB-F4C8DECAF2B7}" type="datetimeFigureOut">
              <a:rPr lang="en-GB" smtClean="0"/>
              <a:t>26/01/2021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5A2815-DEAC-4CA1-BAB4-F1AA7066E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72D87-D8A3-4537-AE9C-62048ECD6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E48DA-7416-4CC2-BDCD-D9C938B623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99694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249B7-E535-4FEC-ABDA-F9D593D29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32ABD3-F58F-4BFD-9EF0-A8ACB1CDCB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BF53C8-5377-461C-ABEB-F81874AD74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B97220-17B5-4E1B-9A47-E31724D970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99DEF3-9BED-41EC-8F76-787D73D505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C58122C-84A2-4D7A-A002-EDAA01543B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E8DB5-54AC-4864-A9AB-F4C8DECAF2B7}" type="datetimeFigureOut">
              <a:rPr lang="en-GB" smtClean="0"/>
              <a:t>26/01/2021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1706F39-7C8D-4041-89C7-AC1E10D74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0B138D0-666D-4443-81C6-DABA71A72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E48DA-7416-4CC2-BDCD-D9C938B623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29195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EEC44-E0B5-4F79-AC12-AF80DA8AF1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7E4C80-E62A-45B9-976D-78EB56F74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E8DB5-54AC-4864-A9AB-F4C8DECAF2B7}" type="datetimeFigureOut">
              <a:rPr lang="en-GB" smtClean="0"/>
              <a:t>26/01/2021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FD69E7-5C9C-47BC-B1BE-1CADB985EE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3DCD68-3037-4385-B14F-4D763D0C6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E48DA-7416-4CC2-BDCD-D9C938B623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24535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70B4712-602D-4A6B-AEA9-B53E5A5D6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E8DB5-54AC-4864-A9AB-F4C8DECAF2B7}" type="datetimeFigureOut">
              <a:rPr lang="en-GB" smtClean="0"/>
              <a:t>26/01/2021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7B49E5-9001-44BA-A7AD-331DC99A9B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CEBC54-CA73-45E7-AEBE-3E6524EF2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E48DA-7416-4CC2-BDCD-D9C938B623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5324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AF520F-6B17-41E4-AB7C-5F62A605AE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49B121-365C-4FBC-9E98-9DDF136CB8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B2A93A-59D7-4FE3-8523-BD3DB3A898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E925DE-2257-41EC-B1CC-4E27F3691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E8DB5-54AC-4864-A9AB-F4C8DECAF2B7}" type="datetimeFigureOut">
              <a:rPr lang="en-GB" smtClean="0"/>
              <a:t>26/01/2021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AC7D15-EB4A-43E2-936F-31713A6EE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9F32CA-DF01-4F2E-91A2-27E4F3B89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E48DA-7416-4CC2-BDCD-D9C938B623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72222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A6A7AF-45C7-4D37-96B3-8098D42BB7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1135E25-1CF8-4F5E-823A-E00DD75F23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2D20BD-69A7-4DF0-8452-7DF9FA1A1D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1EFF60-6A5F-450D-A588-5EF1EE6418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E8DB5-54AC-4864-A9AB-F4C8DECAF2B7}" type="datetimeFigureOut">
              <a:rPr lang="en-GB" smtClean="0"/>
              <a:t>26/01/2021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6F204D-8D77-4A05-94C3-614C539773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F748B7-0EDA-421E-A388-B46D0ED943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E48DA-7416-4CC2-BDCD-D9C938B623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75550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ABCCC0B-3EC3-4246-B3BE-F17FFD037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95EBB6-408C-4B6F-93EB-06898BD099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8AEC00-6CCA-40F7-9C35-0A4A65DB1C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8E8DB5-54AC-4864-A9AB-F4C8DECAF2B7}" type="datetimeFigureOut">
              <a:rPr lang="en-GB" smtClean="0"/>
              <a:t>26/01/2021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ACEA0C-AC46-4BDB-8C86-E82B882226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B73169-04C2-48E0-9E0B-4F29A4661B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7E48DA-7416-4CC2-BDCD-D9C938B623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4845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7" Type="http://schemas.openxmlformats.org/officeDocument/2006/relationships/image" Target="../media/image2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4a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3" Type="http://schemas.microsoft.com/office/2007/relationships/media" Target="../media/media9.m4a"/><Relationship Id="rId18" Type="http://schemas.openxmlformats.org/officeDocument/2006/relationships/audio" Target="../media/media11.m4a"/><Relationship Id="rId26" Type="http://schemas.openxmlformats.org/officeDocument/2006/relationships/audio" Target="../media/media15.m4a"/><Relationship Id="rId3" Type="http://schemas.microsoft.com/office/2007/relationships/media" Target="../media/media4.m4a"/><Relationship Id="rId21" Type="http://schemas.microsoft.com/office/2007/relationships/media" Target="../media/media13.m4a"/><Relationship Id="rId34" Type="http://schemas.openxmlformats.org/officeDocument/2006/relationships/audio" Target="../media/media19.m4a"/><Relationship Id="rId7" Type="http://schemas.microsoft.com/office/2007/relationships/media" Target="../media/media6.m4a"/><Relationship Id="rId12" Type="http://schemas.openxmlformats.org/officeDocument/2006/relationships/audio" Target="../media/media8.m4a"/><Relationship Id="rId17" Type="http://schemas.microsoft.com/office/2007/relationships/media" Target="../media/media11.m4a"/><Relationship Id="rId25" Type="http://schemas.microsoft.com/office/2007/relationships/media" Target="../media/media15.m4a"/><Relationship Id="rId33" Type="http://schemas.microsoft.com/office/2007/relationships/media" Target="../media/media19.m4a"/><Relationship Id="rId2" Type="http://schemas.openxmlformats.org/officeDocument/2006/relationships/audio" Target="../media/media3.m4a"/><Relationship Id="rId16" Type="http://schemas.openxmlformats.org/officeDocument/2006/relationships/audio" Target="../media/media10.m4a"/><Relationship Id="rId20" Type="http://schemas.openxmlformats.org/officeDocument/2006/relationships/audio" Target="../media/media12.m4a"/><Relationship Id="rId29" Type="http://schemas.microsoft.com/office/2007/relationships/media" Target="../media/media17.m4a"/><Relationship Id="rId1" Type="http://schemas.microsoft.com/office/2007/relationships/media" Target="../media/media3.m4a"/><Relationship Id="rId6" Type="http://schemas.openxmlformats.org/officeDocument/2006/relationships/audio" Target="../media/media5.m4a"/><Relationship Id="rId11" Type="http://schemas.microsoft.com/office/2007/relationships/media" Target="../media/media8.m4a"/><Relationship Id="rId24" Type="http://schemas.openxmlformats.org/officeDocument/2006/relationships/audio" Target="../media/media14.m4a"/><Relationship Id="rId32" Type="http://schemas.openxmlformats.org/officeDocument/2006/relationships/audio" Target="../media/media18.m4a"/><Relationship Id="rId5" Type="http://schemas.microsoft.com/office/2007/relationships/media" Target="../media/media5.m4a"/><Relationship Id="rId15" Type="http://schemas.microsoft.com/office/2007/relationships/media" Target="../media/media10.m4a"/><Relationship Id="rId23" Type="http://schemas.microsoft.com/office/2007/relationships/media" Target="../media/media14.m4a"/><Relationship Id="rId28" Type="http://schemas.openxmlformats.org/officeDocument/2006/relationships/audio" Target="../media/media16.m4a"/><Relationship Id="rId36" Type="http://schemas.openxmlformats.org/officeDocument/2006/relationships/image" Target="../media/image2.png"/><Relationship Id="rId10" Type="http://schemas.openxmlformats.org/officeDocument/2006/relationships/audio" Target="../media/media7.m4a"/><Relationship Id="rId19" Type="http://schemas.microsoft.com/office/2007/relationships/media" Target="../media/media12.m4a"/><Relationship Id="rId31" Type="http://schemas.microsoft.com/office/2007/relationships/media" Target="../media/media18.m4a"/><Relationship Id="rId4" Type="http://schemas.openxmlformats.org/officeDocument/2006/relationships/audio" Target="../media/media4.m4a"/><Relationship Id="rId9" Type="http://schemas.microsoft.com/office/2007/relationships/media" Target="../media/media7.m4a"/><Relationship Id="rId14" Type="http://schemas.openxmlformats.org/officeDocument/2006/relationships/audio" Target="../media/media9.m4a"/><Relationship Id="rId22" Type="http://schemas.openxmlformats.org/officeDocument/2006/relationships/audio" Target="../media/media13.m4a"/><Relationship Id="rId27" Type="http://schemas.microsoft.com/office/2007/relationships/media" Target="../media/media16.m4a"/><Relationship Id="rId30" Type="http://schemas.openxmlformats.org/officeDocument/2006/relationships/audio" Target="../media/media17.m4a"/><Relationship Id="rId35" Type="http://schemas.openxmlformats.org/officeDocument/2006/relationships/slideLayout" Target="../slideLayouts/slideLayout2.xml"/><Relationship Id="rId8" Type="http://schemas.openxmlformats.org/officeDocument/2006/relationships/audio" Target="../media/media6.m4a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9BDF15E-F464-4AD6-AEB5-60E992C7A310}"/>
              </a:ext>
            </a:extLst>
          </p:cNvPr>
          <p:cNvSpPr txBox="1"/>
          <p:nvPr/>
        </p:nvSpPr>
        <p:spPr>
          <a:xfrm>
            <a:off x="6095999" y="0"/>
            <a:ext cx="600075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You are going to read the story ‘A Vet’s week’.</a:t>
            </a: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In this story you will hear words with the sound:</a:t>
            </a:r>
          </a:p>
          <a:p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ee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ee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sound is in the words:</a:t>
            </a: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see</a:t>
            </a: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peel</a:t>
            </a: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keep</a:t>
            </a: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 descr="A picture containing calendar&#10;&#10;Description automatically generated">
            <a:extLst>
              <a:ext uri="{FF2B5EF4-FFF2-40B4-BE49-F238E27FC236}">
                <a16:creationId xmlns:a16="http://schemas.microsoft.com/office/drawing/2014/main" id="{800E1B35-156E-41AC-AD4D-F7A8997BD94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" t="1305"/>
          <a:stretch/>
        </p:blipFill>
        <p:spPr>
          <a:xfrm rot="5400000">
            <a:off x="-407918" y="904042"/>
            <a:ext cx="6738730" cy="5076411"/>
          </a:xfrm>
          <a:prstGeom prst="rect">
            <a:avLst/>
          </a:prstGeom>
        </p:spPr>
      </p:pic>
      <p:pic>
        <p:nvPicPr>
          <p:cNvPr id="8" name="ee">
            <a:hlinkClick r:id="" action="ppaction://media"/>
            <a:extLst>
              <a:ext uri="{FF2B5EF4-FFF2-40B4-BE49-F238E27FC236}">
                <a16:creationId xmlns:a16="http://schemas.microsoft.com/office/drawing/2014/main" id="{06BF1ECF-654C-416E-BBF2-B78A847556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45287" y="1030357"/>
            <a:ext cx="609600" cy="609600"/>
          </a:xfrm>
          <a:prstGeom prst="rect">
            <a:avLst/>
          </a:prstGeom>
        </p:spPr>
      </p:pic>
      <p:pic>
        <p:nvPicPr>
          <p:cNvPr id="9" name="words with ee">
            <a:hlinkClick r:id="" action="ppaction://media"/>
            <a:extLst>
              <a:ext uri="{FF2B5EF4-FFF2-40B4-BE49-F238E27FC236}">
                <a16:creationId xmlns:a16="http://schemas.microsoft.com/office/drawing/2014/main" id="{86142542-E1FD-4A39-BE68-95208574106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45287" y="29254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760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4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43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B97A50-8F7D-424E-AB12-563E9DC3D3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9661" y="31487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Can you write two words with the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ee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sound in?</a:t>
            </a:r>
          </a:p>
          <a:p>
            <a:pPr marL="0" indent="0">
              <a:buNone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Look at the picture. What can you see? What will happen in the story?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108130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D48386A-3AD2-4A29-9832-64F6DA7019F8}"/>
              </a:ext>
            </a:extLst>
          </p:cNvPr>
          <p:cNvSpPr txBox="1"/>
          <p:nvPr/>
        </p:nvSpPr>
        <p:spPr>
          <a:xfrm>
            <a:off x="0" y="0"/>
            <a:ext cx="91042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Let’s read these words together. These are words you will come across in the story.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15155" y="1107583"/>
            <a:ext cx="4198513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u="sng" dirty="0">
                <a:latin typeface="Arial" panose="020B0604020202020204" pitchFamily="34" charset="0"/>
                <a:cs typeface="Arial" panose="020B0604020202020204" pitchFamily="34" charset="0"/>
              </a:rPr>
              <a:t>Green Words</a:t>
            </a:r>
          </a:p>
          <a:p>
            <a:endParaRPr lang="en-GB" sz="2400" dirty="0"/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sti</a:t>
            </a:r>
            <a:r>
              <a:rPr lang="en-GB" sz="2400" u="sng" dirty="0">
                <a:latin typeface="Arial" panose="020B0604020202020204" pitchFamily="34" charset="0"/>
                <a:cs typeface="Arial" panose="020B0604020202020204" pitchFamily="34" charset="0"/>
              </a:rPr>
              <a:t>ll</a:t>
            </a: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str</a:t>
            </a:r>
            <a:r>
              <a:rPr lang="en-GB" sz="2400" u="sng" dirty="0">
                <a:latin typeface="Arial" panose="020B0604020202020204" pitchFamily="34" charset="0"/>
                <a:cs typeface="Arial" panose="020B0604020202020204" pitchFamily="34" charset="0"/>
              </a:rPr>
              <a:t>ay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GB" sz="2400" u="sng" dirty="0">
                <a:latin typeface="Arial" panose="020B0604020202020204" pitchFamily="34" charset="0"/>
                <a:cs typeface="Arial" panose="020B0604020202020204" pitchFamily="34" charset="0"/>
              </a:rPr>
              <a:t>ee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ds</a:t>
            </a: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GB" sz="2400" u="sng" dirty="0">
                <a:latin typeface="Arial" panose="020B0604020202020204" pitchFamily="34" charset="0"/>
                <a:cs typeface="Arial" panose="020B0604020202020204" pitchFamily="34" charset="0"/>
              </a:rPr>
              <a:t>ee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pat</a:t>
            </a:r>
            <a:r>
              <a:rPr lang="en-GB" sz="2400" u="sng" dirty="0"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</a:p>
          <a:p>
            <a:endParaRPr lang="en-GB" sz="24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stomp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775054" y="1107583"/>
            <a:ext cx="665837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u="sng" dirty="0">
                <a:latin typeface="Arial" panose="020B0604020202020204" pitchFamily="34" charset="0"/>
                <a:cs typeface="Arial" panose="020B0604020202020204" pitchFamily="34" charset="0"/>
              </a:rPr>
              <a:t>Red Words</a:t>
            </a:r>
          </a:p>
          <a:p>
            <a:endParaRPr lang="en-GB" sz="24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do 			he</a:t>
            </a: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GB" sz="2400" u="sng" dirty="0">
                <a:latin typeface="Arial" panose="020B0604020202020204" pitchFamily="34" charset="0"/>
                <a:cs typeface="Arial" panose="020B0604020202020204" pitchFamily="34" charset="0"/>
              </a:rPr>
              <a:t>ou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			put</a:t>
            </a: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want			</a:t>
            </a:r>
            <a:r>
              <a:rPr lang="en-GB" sz="2400" u="sng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to			y</a:t>
            </a:r>
            <a:r>
              <a:rPr lang="en-GB" sz="2400" u="sng" dirty="0">
                <a:latin typeface="Arial" panose="020B0604020202020204" pitchFamily="34" charset="0"/>
                <a:cs typeface="Arial" panose="020B0604020202020204" pitchFamily="34" charset="0"/>
              </a:rPr>
              <a:t>our</a:t>
            </a: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be</a:t>
            </a: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me</a:t>
            </a: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</a:p>
        </p:txBody>
      </p:sp>
      <p:pic>
        <p:nvPicPr>
          <p:cNvPr id="4" name="still">
            <a:hlinkClick r:id="" action="ppaction://media"/>
            <a:extLst>
              <a:ext uri="{FF2B5EF4-FFF2-40B4-BE49-F238E27FC236}">
                <a16:creationId xmlns:a16="http://schemas.microsoft.com/office/drawing/2014/main" id="{7C6AFCEB-99C7-4D0F-92B3-6AC38CE581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1762539" y="1759226"/>
            <a:ext cx="609600" cy="609600"/>
          </a:xfrm>
          <a:prstGeom prst="rect">
            <a:avLst/>
          </a:prstGeom>
        </p:spPr>
      </p:pic>
      <p:pic>
        <p:nvPicPr>
          <p:cNvPr id="5" name="needs">
            <a:hlinkClick r:id="" action="ppaction://media"/>
            <a:extLst>
              <a:ext uri="{FF2B5EF4-FFF2-40B4-BE49-F238E27FC236}">
                <a16:creationId xmlns:a16="http://schemas.microsoft.com/office/drawing/2014/main" id="{FFDF5968-EA27-4B40-85BE-6DB80DF35C0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1762539" y="3343466"/>
            <a:ext cx="609600" cy="609600"/>
          </a:xfrm>
          <a:prstGeom prst="rect">
            <a:avLst/>
          </a:prstGeom>
        </p:spPr>
      </p:pic>
      <p:pic>
        <p:nvPicPr>
          <p:cNvPr id="7" name="stray">
            <a:hlinkClick r:id="" action="ppaction://media"/>
            <a:extLst>
              <a:ext uri="{FF2B5EF4-FFF2-40B4-BE49-F238E27FC236}">
                <a16:creationId xmlns:a16="http://schemas.microsoft.com/office/drawing/2014/main" id="{D0F61012-3936-42A3-9C87-F470D9DE9CF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1762539" y="2551346"/>
            <a:ext cx="609600" cy="609600"/>
          </a:xfrm>
          <a:prstGeom prst="rect">
            <a:avLst/>
          </a:prstGeom>
        </p:spPr>
      </p:pic>
      <p:pic>
        <p:nvPicPr>
          <p:cNvPr id="8" name="deep">
            <a:hlinkClick r:id="" action="ppaction://media"/>
            <a:extLst>
              <a:ext uri="{FF2B5EF4-FFF2-40B4-BE49-F238E27FC236}">
                <a16:creationId xmlns:a16="http://schemas.microsoft.com/office/drawing/2014/main" id="{7CBBA555-5BBB-4666-B483-AF406E37E369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1762539" y="4085939"/>
            <a:ext cx="609600" cy="609600"/>
          </a:xfrm>
          <a:prstGeom prst="rect">
            <a:avLst/>
          </a:prstGeom>
        </p:spPr>
      </p:pic>
      <p:pic>
        <p:nvPicPr>
          <p:cNvPr id="9" name="patch">
            <a:hlinkClick r:id="" action="ppaction://media"/>
            <a:extLst>
              <a:ext uri="{FF2B5EF4-FFF2-40B4-BE49-F238E27FC236}">
                <a16:creationId xmlns:a16="http://schemas.microsoft.com/office/drawing/2014/main" id="{B1252ABC-A185-4DC9-A0E1-0B026533CDCD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1762539" y="4828412"/>
            <a:ext cx="609600" cy="609600"/>
          </a:xfrm>
          <a:prstGeom prst="rect">
            <a:avLst/>
          </a:prstGeom>
        </p:spPr>
      </p:pic>
      <p:pic>
        <p:nvPicPr>
          <p:cNvPr id="10" name="stomp">
            <a:hlinkClick r:id="" action="ppaction://media"/>
            <a:extLst>
              <a:ext uri="{FF2B5EF4-FFF2-40B4-BE49-F238E27FC236}">
                <a16:creationId xmlns:a16="http://schemas.microsoft.com/office/drawing/2014/main" id="{3F40F515-D8A5-4CCD-8AB7-E6A8433EC895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1762539" y="5633678"/>
            <a:ext cx="609600" cy="609600"/>
          </a:xfrm>
          <a:prstGeom prst="rect">
            <a:avLst/>
          </a:prstGeom>
        </p:spPr>
      </p:pic>
      <p:pic>
        <p:nvPicPr>
          <p:cNvPr id="11" name="do">
            <a:hlinkClick r:id="" action="ppaction://media"/>
            <a:extLst>
              <a:ext uri="{FF2B5EF4-FFF2-40B4-BE49-F238E27FC236}">
                <a16:creationId xmlns:a16="http://schemas.microsoft.com/office/drawing/2014/main" id="{77971D45-6695-4737-BC12-A90CB81AD707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6493565" y="1801806"/>
            <a:ext cx="609600" cy="609600"/>
          </a:xfrm>
          <a:prstGeom prst="rect">
            <a:avLst/>
          </a:prstGeom>
        </p:spPr>
      </p:pic>
      <p:pic>
        <p:nvPicPr>
          <p:cNvPr id="12" name="you">
            <a:hlinkClick r:id="" action="ppaction://media"/>
            <a:extLst>
              <a:ext uri="{FF2B5EF4-FFF2-40B4-BE49-F238E27FC236}">
                <a16:creationId xmlns:a16="http://schemas.microsoft.com/office/drawing/2014/main" id="{E5F6A24A-DC8C-44F5-BFF2-97A489D1B5A9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6487856" y="2551346"/>
            <a:ext cx="609600" cy="609600"/>
          </a:xfrm>
          <a:prstGeom prst="rect">
            <a:avLst/>
          </a:prstGeom>
        </p:spPr>
      </p:pic>
      <p:pic>
        <p:nvPicPr>
          <p:cNvPr id="13" name="want">
            <a:hlinkClick r:id="" action="ppaction://media"/>
            <a:extLst>
              <a:ext uri="{FF2B5EF4-FFF2-40B4-BE49-F238E27FC236}">
                <a16:creationId xmlns:a16="http://schemas.microsoft.com/office/drawing/2014/main" id="{C61FCF8F-7E08-45F8-8321-313B9C7F9350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6639340" y="3265048"/>
            <a:ext cx="609600" cy="609600"/>
          </a:xfrm>
          <a:prstGeom prst="rect">
            <a:avLst/>
          </a:prstGeom>
        </p:spPr>
      </p:pic>
      <p:pic>
        <p:nvPicPr>
          <p:cNvPr id="14" name="to">
            <a:hlinkClick r:id="" action="ppaction://media"/>
            <a:extLst>
              <a:ext uri="{FF2B5EF4-FFF2-40B4-BE49-F238E27FC236}">
                <a16:creationId xmlns:a16="http://schemas.microsoft.com/office/drawing/2014/main" id="{0345F620-A78A-4350-886F-1D99A1E617A5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6639340" y="3959271"/>
            <a:ext cx="609600" cy="609600"/>
          </a:xfrm>
          <a:prstGeom prst="rect">
            <a:avLst/>
          </a:prstGeom>
        </p:spPr>
      </p:pic>
      <p:pic>
        <p:nvPicPr>
          <p:cNvPr id="15" name="be">
            <a:hlinkClick r:id="" action="ppaction://media"/>
            <a:extLst>
              <a:ext uri="{FF2B5EF4-FFF2-40B4-BE49-F238E27FC236}">
                <a16:creationId xmlns:a16="http://schemas.microsoft.com/office/drawing/2014/main" id="{193B938B-0389-4981-AB4D-B5021052A7D2}"/>
              </a:ext>
            </a:extLst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6639340" y="4739982"/>
            <a:ext cx="609600" cy="609600"/>
          </a:xfrm>
          <a:prstGeom prst="rect">
            <a:avLst/>
          </a:prstGeom>
        </p:spPr>
      </p:pic>
      <p:pic>
        <p:nvPicPr>
          <p:cNvPr id="16" name="me">
            <a:hlinkClick r:id="" action="ppaction://media"/>
            <a:extLst>
              <a:ext uri="{FF2B5EF4-FFF2-40B4-BE49-F238E27FC236}">
                <a16:creationId xmlns:a16="http://schemas.microsoft.com/office/drawing/2014/main" id="{09F1FA7B-750F-4618-89E0-9132E0D8D127}"/>
              </a:ext>
            </a:extLst>
          </p:cNvPr>
          <p:cNvPicPr>
            <a:picLocks noChangeAspect="1"/>
          </p:cNvPicPr>
          <p:nvPr>
            <a:audioFile r:link="rId24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6639340" y="5461203"/>
            <a:ext cx="609600" cy="609600"/>
          </a:xfrm>
          <a:prstGeom prst="rect">
            <a:avLst/>
          </a:prstGeom>
        </p:spPr>
      </p:pic>
      <p:pic>
        <p:nvPicPr>
          <p:cNvPr id="17" name="I">
            <a:hlinkClick r:id="" action="ppaction://media"/>
            <a:extLst>
              <a:ext uri="{FF2B5EF4-FFF2-40B4-BE49-F238E27FC236}">
                <a16:creationId xmlns:a16="http://schemas.microsoft.com/office/drawing/2014/main" id="{F2195FFF-7416-470A-BD2B-FB46FA8D3872}"/>
              </a:ext>
            </a:extLst>
          </p:cNvPr>
          <p:cNvPicPr>
            <a:picLocks noChangeAspect="1"/>
          </p:cNvPicPr>
          <p:nvPr>
            <a:audioFile r:link="rId26"/>
            <p:extLst>
              <p:ext uri="{DAA4B4D4-6D71-4841-9C94-3DE7FCFB9230}">
                <p14:media xmlns:p14="http://schemas.microsoft.com/office/powerpoint/2010/main" r:embed="rId25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6636914" y="6101659"/>
            <a:ext cx="609600" cy="609600"/>
          </a:xfrm>
          <a:prstGeom prst="rect">
            <a:avLst/>
          </a:prstGeom>
        </p:spPr>
      </p:pic>
      <p:pic>
        <p:nvPicPr>
          <p:cNvPr id="18" name="he">
            <a:hlinkClick r:id="" action="ppaction://media"/>
            <a:extLst>
              <a:ext uri="{FF2B5EF4-FFF2-40B4-BE49-F238E27FC236}">
                <a16:creationId xmlns:a16="http://schemas.microsoft.com/office/drawing/2014/main" id="{C6A435ED-ABAE-4251-AD3A-5019AAB4B09C}"/>
              </a:ext>
            </a:extLst>
          </p:cNvPr>
          <p:cNvPicPr>
            <a:picLocks noChangeAspect="1"/>
          </p:cNvPicPr>
          <p:nvPr>
            <a:audioFile r:link="rId28"/>
            <p:extLst>
              <p:ext uri="{DAA4B4D4-6D71-4841-9C94-3DE7FCFB9230}">
                <p14:media xmlns:p14="http://schemas.microsoft.com/office/powerpoint/2010/main" r:embed="rId27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9104243" y="1747069"/>
            <a:ext cx="609600" cy="609600"/>
          </a:xfrm>
          <a:prstGeom prst="rect">
            <a:avLst/>
          </a:prstGeom>
        </p:spPr>
      </p:pic>
      <p:pic>
        <p:nvPicPr>
          <p:cNvPr id="19" name="put">
            <a:hlinkClick r:id="" action="ppaction://media"/>
            <a:extLst>
              <a:ext uri="{FF2B5EF4-FFF2-40B4-BE49-F238E27FC236}">
                <a16:creationId xmlns:a16="http://schemas.microsoft.com/office/drawing/2014/main" id="{D5AEFA64-9051-45CD-ADF8-DCF1052D0EEA}"/>
              </a:ext>
            </a:extLst>
          </p:cNvPr>
          <p:cNvPicPr>
            <a:picLocks noChangeAspect="1"/>
          </p:cNvPicPr>
          <p:nvPr>
            <a:audioFile r:link="rId30"/>
            <p:extLst>
              <p:ext uri="{DAA4B4D4-6D71-4841-9C94-3DE7FCFB9230}">
                <p14:media xmlns:p14="http://schemas.microsoft.com/office/powerpoint/2010/main" r:embed="rId29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9104243" y="2551346"/>
            <a:ext cx="609600" cy="609600"/>
          </a:xfrm>
          <a:prstGeom prst="rect">
            <a:avLst/>
          </a:prstGeom>
        </p:spPr>
      </p:pic>
      <p:pic>
        <p:nvPicPr>
          <p:cNvPr id="20" name="the">
            <a:hlinkClick r:id="" action="ppaction://media"/>
            <a:extLst>
              <a:ext uri="{FF2B5EF4-FFF2-40B4-BE49-F238E27FC236}">
                <a16:creationId xmlns:a16="http://schemas.microsoft.com/office/drawing/2014/main" id="{6FD7FF7B-FE30-4E85-9562-D59D921063CF}"/>
              </a:ext>
            </a:extLst>
          </p:cNvPr>
          <p:cNvPicPr>
            <a:picLocks noChangeAspect="1"/>
          </p:cNvPicPr>
          <p:nvPr>
            <a:audioFile r:link="rId32"/>
            <p:extLst>
              <p:ext uri="{DAA4B4D4-6D71-4841-9C94-3DE7FCFB9230}">
                <p14:media xmlns:p14="http://schemas.microsoft.com/office/powerpoint/2010/main" r:embed="rId31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9104243" y="3265048"/>
            <a:ext cx="609600" cy="609600"/>
          </a:xfrm>
          <a:prstGeom prst="rect">
            <a:avLst/>
          </a:prstGeom>
        </p:spPr>
      </p:pic>
      <p:pic>
        <p:nvPicPr>
          <p:cNvPr id="21" name="your">
            <a:hlinkClick r:id="" action="ppaction://media"/>
            <a:extLst>
              <a:ext uri="{FF2B5EF4-FFF2-40B4-BE49-F238E27FC236}">
                <a16:creationId xmlns:a16="http://schemas.microsoft.com/office/drawing/2014/main" id="{FF288C82-B86F-413E-9F1A-09DF166F99F6}"/>
              </a:ext>
            </a:extLst>
          </p:cNvPr>
          <p:cNvPicPr>
            <a:picLocks noChangeAspect="1"/>
          </p:cNvPicPr>
          <p:nvPr>
            <a:audioFile r:link="rId34"/>
            <p:extLst>
              <p:ext uri="{DAA4B4D4-6D71-4841-9C94-3DE7FCFB9230}">
                <p14:media xmlns:p14="http://schemas.microsoft.com/office/powerpoint/2010/main" r:embed="rId33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9231586" y="39839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635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7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51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614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02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609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70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421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367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333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405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360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372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377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49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374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4096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E00B1B3-F51A-4541-BB87-D88C0F609CAC}"/>
              </a:ext>
            </a:extLst>
          </p:cNvPr>
          <p:cNvSpPr txBox="1"/>
          <p:nvPr/>
        </p:nvSpPr>
        <p:spPr>
          <a:xfrm>
            <a:off x="196543" y="5011390"/>
            <a:ext cx="1017580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Write down all of the words you can see with the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ee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sound we are learning today.</a:t>
            </a:r>
          </a:p>
          <a:p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What job does Pat’s mum do?</a:t>
            </a:r>
          </a:p>
          <a:p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What is wrong with the stray cat?</a:t>
            </a: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56ADD9C4-9EDB-4D15-809E-74FC3C1174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18" b="9485"/>
          <a:stretch/>
        </p:blipFill>
        <p:spPr>
          <a:xfrm>
            <a:off x="1819654" y="0"/>
            <a:ext cx="7815469" cy="5029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8269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9C1D472-7255-400C-8785-AFB9F7F727AD}"/>
              </a:ext>
            </a:extLst>
          </p:cNvPr>
          <p:cNvSpPr txBox="1"/>
          <p:nvPr/>
        </p:nvSpPr>
        <p:spPr>
          <a:xfrm>
            <a:off x="265043" y="5910470"/>
            <a:ext cx="64140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What has happened to the fox?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What type of animal is Ron?</a:t>
            </a:r>
          </a:p>
        </p:txBody>
      </p:sp>
      <p:pic>
        <p:nvPicPr>
          <p:cNvPr id="4" name="Picture 3" descr="Diagram, text&#10;&#10;Description automatically generated">
            <a:extLst>
              <a:ext uri="{FF2B5EF4-FFF2-40B4-BE49-F238E27FC236}">
                <a16:creationId xmlns:a16="http://schemas.microsoft.com/office/drawing/2014/main" id="{EAA18F6D-2BE0-4662-9764-629F43B84B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9" b="11288"/>
          <a:stretch/>
        </p:blipFill>
        <p:spPr>
          <a:xfrm>
            <a:off x="1275522" y="0"/>
            <a:ext cx="8928652" cy="5848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4870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CF0D2C0-8CFB-4CA2-9BCA-6209249C6FE9}"/>
              </a:ext>
            </a:extLst>
          </p:cNvPr>
          <p:cNvSpPr txBox="1"/>
          <p:nvPr/>
        </p:nvSpPr>
        <p:spPr>
          <a:xfrm>
            <a:off x="265043" y="5822992"/>
            <a:ext cx="110168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What might the sheep do if you get close to it?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What happens in a vet’s week?</a:t>
            </a: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407D402C-AE75-4B1A-9DE0-BEE18EACD0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06" b="10258"/>
          <a:stretch/>
        </p:blipFill>
        <p:spPr>
          <a:xfrm>
            <a:off x="1169503" y="0"/>
            <a:ext cx="9031455" cy="5671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0378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Recap questions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What does Pat want to be?</a:t>
            </a:r>
          </a:p>
          <a:p>
            <a:pPr marL="0" indent="0">
              <a:buNone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Why does the vet put the fox into a deep sleep?</a:t>
            </a:r>
          </a:p>
          <a:p>
            <a:pPr marL="0" indent="0">
              <a:buNone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What does Pat have to keep away from when she catches the rat?</a:t>
            </a:r>
          </a:p>
          <a:p>
            <a:pPr marL="0" indent="0">
              <a:buNone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Would you like to be a vet? Why or why not?</a:t>
            </a:r>
          </a:p>
        </p:txBody>
      </p:sp>
    </p:spTree>
    <p:extLst>
      <p:ext uri="{BB962C8B-B14F-4D97-AF65-F5344CB8AC3E}">
        <p14:creationId xmlns:p14="http://schemas.microsoft.com/office/powerpoint/2010/main" val="16487771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</TotalTime>
  <Words>227</Words>
  <Application>Microsoft Office PowerPoint</Application>
  <PresentationFormat>Widescreen</PresentationFormat>
  <Paragraphs>63</Paragraphs>
  <Slides>7</Slides>
  <Notes>0</Notes>
  <HiddenSlides>0</HiddenSlides>
  <MMClips>19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Recap questions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Lincoln-Johnson, Nicola</dc:creator>
  <cp:lastModifiedBy>Lincoln-Johnson, Nicola</cp:lastModifiedBy>
  <cp:revision>24</cp:revision>
  <dcterms:created xsi:type="dcterms:W3CDTF">2021-01-19T19:25:29Z</dcterms:created>
  <dcterms:modified xsi:type="dcterms:W3CDTF">2021-01-26T19:50:45Z</dcterms:modified>
</cp:coreProperties>
</file>