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F04899-F559-4773-A5C9-B79605BAFEBE}" v="9" dt="2021-02-04T15:03:30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Hall" userId="b5d2dbbaa85068f0" providerId="LiveId" clId="{ADF04899-F559-4773-A5C9-B79605BAFEBE}"/>
    <pc:docChg chg="custSel modSld">
      <pc:chgData name="Christina Hall" userId="b5d2dbbaa85068f0" providerId="LiveId" clId="{ADF04899-F559-4773-A5C9-B79605BAFEBE}" dt="2021-02-04T15:03:35.259" v="1036" actId="1076"/>
      <pc:docMkLst>
        <pc:docMk/>
      </pc:docMkLst>
      <pc:sldChg chg="delSp modSp mod delAnim">
        <pc:chgData name="Christina Hall" userId="b5d2dbbaa85068f0" providerId="LiveId" clId="{ADF04899-F559-4773-A5C9-B79605BAFEBE}" dt="2021-02-04T14:34:54.999" v="59" actId="1076"/>
        <pc:sldMkLst>
          <pc:docMk/>
          <pc:sldMk cId="2314760523" sldId="256"/>
        </pc:sldMkLst>
        <pc:spChg chg="mod">
          <ac:chgData name="Christina Hall" userId="b5d2dbbaa85068f0" providerId="LiveId" clId="{ADF04899-F559-4773-A5C9-B79605BAFEBE}" dt="2021-02-04T14:34:05.512" v="54" actId="20577"/>
          <ac:spMkLst>
            <pc:docMk/>
            <pc:sldMk cId="2314760523" sldId="256"/>
            <ac:spMk id="6" creationId="{D9BDF15E-F464-4AD6-AEB5-60E992C7A310}"/>
          </ac:spMkLst>
        </pc:spChg>
        <pc:spChg chg="mod">
          <ac:chgData name="Christina Hall" userId="b5d2dbbaa85068f0" providerId="LiveId" clId="{ADF04899-F559-4773-A5C9-B79605BAFEBE}" dt="2021-02-04T14:34:08.865" v="58" actId="20577"/>
          <ac:spMkLst>
            <pc:docMk/>
            <pc:sldMk cId="2314760523" sldId="256"/>
            <ac:spMk id="10" creationId="{36C7907B-4E6A-48C1-895A-4BB24CC7EE01}"/>
          </ac:spMkLst>
        </pc:spChg>
        <pc:picChg chg="del mod">
          <ac:chgData name="Christina Hall" userId="b5d2dbbaa85068f0" providerId="LiveId" clId="{ADF04899-F559-4773-A5C9-B79605BAFEBE}" dt="2021-02-04T14:33:42.777" v="1" actId="478"/>
          <ac:picMkLst>
            <pc:docMk/>
            <pc:sldMk cId="2314760523" sldId="256"/>
            <ac:picMk id="14" creationId="{FE98450C-0AB8-4820-AB96-577CBEAA30E7}"/>
          </ac:picMkLst>
        </pc:picChg>
        <pc:picChg chg="mod">
          <ac:chgData name="Christina Hall" userId="b5d2dbbaa85068f0" providerId="LiveId" clId="{ADF04899-F559-4773-A5C9-B79605BAFEBE}" dt="2021-02-04T14:34:54.999" v="59" actId="1076"/>
          <ac:picMkLst>
            <pc:docMk/>
            <pc:sldMk cId="2314760523" sldId="256"/>
            <ac:picMk id="17" creationId="{A0E983EC-A1DC-4F95-BA44-06C1F3E17C26}"/>
          </ac:picMkLst>
        </pc:picChg>
      </pc:sldChg>
      <pc:sldChg chg="delSp modSp mod delAnim">
        <pc:chgData name="Christina Hall" userId="b5d2dbbaa85068f0" providerId="LiveId" clId="{ADF04899-F559-4773-A5C9-B79605BAFEBE}" dt="2021-02-04T14:46:51.428" v="201" actId="115"/>
        <pc:sldMkLst>
          <pc:docMk/>
          <pc:sldMk cId="2269635061" sldId="257"/>
        </pc:sldMkLst>
        <pc:spChg chg="mod">
          <ac:chgData name="Christina Hall" userId="b5d2dbbaa85068f0" providerId="LiveId" clId="{ADF04899-F559-4773-A5C9-B79605BAFEBE}" dt="2021-02-04T14:46:51.428" v="201" actId="115"/>
          <ac:spMkLst>
            <pc:docMk/>
            <pc:sldMk cId="2269635061" sldId="257"/>
            <ac:spMk id="2" creationId="{00000000-0000-0000-0000-000000000000}"/>
          </ac:spMkLst>
        </pc:spChg>
        <pc:spChg chg="mod">
          <ac:chgData name="Christina Hall" userId="b5d2dbbaa85068f0" providerId="LiveId" clId="{ADF04899-F559-4773-A5C9-B79605BAFEBE}" dt="2021-02-04T14:44:42.367" v="198" actId="20577"/>
          <ac:spMkLst>
            <pc:docMk/>
            <pc:sldMk cId="2269635061" sldId="257"/>
            <ac:spMk id="3" creationId="{00000000-0000-0000-0000-000000000000}"/>
          </ac:spMkLst>
        </pc:spChg>
        <pc:picChg chg="del">
          <ac:chgData name="Christina Hall" userId="b5d2dbbaa85068f0" providerId="LiveId" clId="{ADF04899-F559-4773-A5C9-B79605BAFEBE}" dt="2021-02-04T14:35:26.946" v="60" actId="478"/>
          <ac:picMkLst>
            <pc:docMk/>
            <pc:sldMk cId="2269635061" sldId="257"/>
            <ac:picMk id="5" creationId="{1D48D466-99E4-478A-B592-5C516F3E2261}"/>
          </ac:picMkLst>
        </pc:picChg>
        <pc:picChg chg="mod">
          <ac:chgData name="Christina Hall" userId="b5d2dbbaa85068f0" providerId="LiveId" clId="{ADF04899-F559-4773-A5C9-B79605BAFEBE}" dt="2021-02-04T14:46:37.893" v="199" actId="1076"/>
          <ac:picMkLst>
            <pc:docMk/>
            <pc:sldMk cId="2269635061" sldId="257"/>
            <ac:picMk id="7" creationId="{D6A6D634-9B8B-49B0-97A1-2F3659A56538}"/>
          </ac:picMkLst>
        </pc:picChg>
      </pc:sldChg>
      <pc:sldChg chg="addSp delSp modSp mod delAnim">
        <pc:chgData name="Christina Hall" userId="b5d2dbbaa85068f0" providerId="LiveId" clId="{ADF04899-F559-4773-A5C9-B79605BAFEBE}" dt="2021-02-04T14:49:22.049" v="209" actId="1076"/>
        <pc:sldMkLst>
          <pc:docMk/>
          <pc:sldMk cId="2077826975" sldId="259"/>
        </pc:sldMkLst>
        <pc:picChg chg="del">
          <ac:chgData name="Christina Hall" userId="b5d2dbbaa85068f0" providerId="LiveId" clId="{ADF04899-F559-4773-A5C9-B79605BAFEBE}" dt="2021-02-04T14:47:51.525" v="203" actId="478"/>
          <ac:picMkLst>
            <pc:docMk/>
            <pc:sldMk cId="2077826975" sldId="259"/>
            <ac:picMk id="14" creationId="{2ED2BA31-90E7-485E-9D72-90A7D3745297}"/>
          </ac:picMkLst>
        </pc:picChg>
        <pc:picChg chg="del">
          <ac:chgData name="Christina Hall" userId="b5d2dbbaa85068f0" providerId="LiveId" clId="{ADF04899-F559-4773-A5C9-B79605BAFEBE}" dt="2021-02-04T14:47:49.590" v="202" actId="478"/>
          <ac:picMkLst>
            <pc:docMk/>
            <pc:sldMk cId="2077826975" sldId="259"/>
            <ac:picMk id="15" creationId="{01434700-62F6-4E58-9A4E-54DCD2C227A1}"/>
          </ac:picMkLst>
        </pc:picChg>
        <pc:picChg chg="add mod">
          <ac:chgData name="Christina Hall" userId="b5d2dbbaa85068f0" providerId="LiveId" clId="{ADF04899-F559-4773-A5C9-B79605BAFEBE}" dt="2021-02-04T14:48:17.236" v="208" actId="1076"/>
          <ac:picMkLst>
            <pc:docMk/>
            <pc:sldMk cId="2077826975" sldId="259"/>
            <ac:picMk id="16" creationId="{B2A13A8F-5427-43C3-A225-78BF73000D21}"/>
          </ac:picMkLst>
        </pc:picChg>
        <pc:picChg chg="mod">
          <ac:chgData name="Christina Hall" userId="b5d2dbbaa85068f0" providerId="LiveId" clId="{ADF04899-F559-4773-A5C9-B79605BAFEBE}" dt="2021-02-04T14:49:22.049" v="209" actId="1076"/>
          <ac:picMkLst>
            <pc:docMk/>
            <pc:sldMk cId="2077826975" sldId="259"/>
            <ac:picMk id="17" creationId="{F713AE41-E4CB-43BB-A9F8-58FEC19D0C5B}"/>
          </ac:picMkLst>
        </pc:picChg>
      </pc:sldChg>
      <pc:sldChg chg="addSp delSp modSp mod">
        <pc:chgData name="Christina Hall" userId="b5d2dbbaa85068f0" providerId="LiveId" clId="{ADF04899-F559-4773-A5C9-B79605BAFEBE}" dt="2021-02-04T14:54:00.322" v="453" actId="20577"/>
        <pc:sldMkLst>
          <pc:docMk/>
          <pc:sldMk cId="572487094" sldId="260"/>
        </pc:sldMkLst>
        <pc:spChg chg="mod">
          <ac:chgData name="Christina Hall" userId="b5d2dbbaa85068f0" providerId="LiveId" clId="{ADF04899-F559-4773-A5C9-B79605BAFEBE}" dt="2021-02-04T14:54:00.322" v="453" actId="20577"/>
          <ac:spMkLst>
            <pc:docMk/>
            <pc:sldMk cId="572487094" sldId="260"/>
            <ac:spMk id="6" creationId="{79C1D472-7255-400C-8785-AFB9F7F727AD}"/>
          </ac:spMkLst>
        </pc:spChg>
        <pc:picChg chg="del mod">
          <ac:chgData name="Christina Hall" userId="b5d2dbbaa85068f0" providerId="LiveId" clId="{ADF04899-F559-4773-A5C9-B79605BAFEBE}" dt="2021-02-04T14:50:20.274" v="211" actId="478"/>
          <ac:picMkLst>
            <pc:docMk/>
            <pc:sldMk cId="572487094" sldId="260"/>
            <ac:picMk id="8" creationId="{6887040D-4168-49AA-9814-B0CFB9826860}"/>
          </ac:picMkLst>
        </pc:picChg>
        <pc:picChg chg="add mod">
          <ac:chgData name="Christina Hall" userId="b5d2dbbaa85068f0" providerId="LiveId" clId="{ADF04899-F559-4773-A5C9-B79605BAFEBE}" dt="2021-02-04T14:52:16.641" v="215" actId="14100"/>
          <ac:picMkLst>
            <pc:docMk/>
            <pc:sldMk cId="572487094" sldId="260"/>
            <ac:picMk id="9" creationId="{FA048A85-1020-4F3F-AB0E-614F5B04CB0A}"/>
          </ac:picMkLst>
        </pc:picChg>
      </pc:sldChg>
      <pc:sldChg chg="addSp delSp modSp mod">
        <pc:chgData name="Christina Hall" userId="b5d2dbbaa85068f0" providerId="LiveId" clId="{ADF04899-F559-4773-A5C9-B79605BAFEBE}" dt="2021-02-04T14:56:49.794" v="733" actId="20577"/>
        <pc:sldMkLst>
          <pc:docMk/>
          <pc:sldMk cId="3604037873" sldId="261"/>
        </pc:sldMkLst>
        <pc:spChg chg="mod">
          <ac:chgData name="Christina Hall" userId="b5d2dbbaa85068f0" providerId="LiveId" clId="{ADF04899-F559-4773-A5C9-B79605BAFEBE}" dt="2021-02-04T14:56:49.794" v="733" actId="20577"/>
          <ac:spMkLst>
            <pc:docMk/>
            <pc:sldMk cId="3604037873" sldId="261"/>
            <ac:spMk id="2" creationId="{B1A75D1F-A44B-49CA-9E3A-24D744212EFC}"/>
          </ac:spMkLst>
        </pc:spChg>
        <pc:picChg chg="del">
          <ac:chgData name="Christina Hall" userId="b5d2dbbaa85068f0" providerId="LiveId" clId="{ADF04899-F559-4773-A5C9-B79605BAFEBE}" dt="2021-02-04T14:54:08.419" v="454" actId="478"/>
          <ac:picMkLst>
            <pc:docMk/>
            <pc:sldMk cId="3604037873" sldId="261"/>
            <ac:picMk id="7" creationId="{B2DB62C6-78B2-4879-A52C-D14F909AC013}"/>
          </ac:picMkLst>
        </pc:picChg>
        <pc:picChg chg="add mod">
          <ac:chgData name="Christina Hall" userId="b5d2dbbaa85068f0" providerId="LiveId" clId="{ADF04899-F559-4773-A5C9-B79605BAFEBE}" dt="2021-02-04T14:54:59.874" v="459" actId="1076"/>
          <ac:picMkLst>
            <pc:docMk/>
            <pc:sldMk cId="3604037873" sldId="261"/>
            <ac:picMk id="8" creationId="{2AD50494-4BEE-4D90-AA63-C743E608EF16}"/>
          </ac:picMkLst>
        </pc:picChg>
      </pc:sldChg>
      <pc:sldChg chg="addSp delSp modSp mod">
        <pc:chgData name="Christina Hall" userId="b5d2dbbaa85068f0" providerId="LiveId" clId="{ADF04899-F559-4773-A5C9-B79605BAFEBE}" dt="2021-02-04T15:00:16.579" v="943" actId="20577"/>
        <pc:sldMkLst>
          <pc:docMk/>
          <pc:sldMk cId="3254388404" sldId="270"/>
        </pc:sldMkLst>
        <pc:spChg chg="mod">
          <ac:chgData name="Christina Hall" userId="b5d2dbbaa85068f0" providerId="LiveId" clId="{ADF04899-F559-4773-A5C9-B79605BAFEBE}" dt="2021-02-04T15:00:16.579" v="943" actId="20577"/>
          <ac:spMkLst>
            <pc:docMk/>
            <pc:sldMk cId="3254388404" sldId="270"/>
            <ac:spMk id="6" creationId="{A796B864-E238-40EB-8748-78B243D62716}"/>
          </ac:spMkLst>
        </pc:spChg>
        <pc:picChg chg="del">
          <ac:chgData name="Christina Hall" userId="b5d2dbbaa85068f0" providerId="LiveId" clId="{ADF04899-F559-4773-A5C9-B79605BAFEBE}" dt="2021-02-04T14:57:11.052" v="734" actId="478"/>
          <ac:picMkLst>
            <pc:docMk/>
            <pc:sldMk cId="3254388404" sldId="270"/>
            <ac:picMk id="5" creationId="{48760336-CE9A-4C96-AD4F-37CA0BF96A17}"/>
          </ac:picMkLst>
        </pc:picChg>
        <pc:picChg chg="add mod">
          <ac:chgData name="Christina Hall" userId="b5d2dbbaa85068f0" providerId="LiveId" clId="{ADF04899-F559-4773-A5C9-B79605BAFEBE}" dt="2021-02-04T14:58:39.474" v="744" actId="1076"/>
          <ac:picMkLst>
            <pc:docMk/>
            <pc:sldMk cId="3254388404" sldId="270"/>
            <ac:picMk id="7" creationId="{BDC33183-043D-47AF-A583-97DB44FB10AC}"/>
          </ac:picMkLst>
        </pc:picChg>
      </pc:sldChg>
      <pc:sldChg chg="addSp delSp modSp mod">
        <pc:chgData name="Christina Hall" userId="b5d2dbbaa85068f0" providerId="LiveId" clId="{ADF04899-F559-4773-A5C9-B79605BAFEBE}" dt="2021-02-04T15:02:18.723" v="1031" actId="20577"/>
        <pc:sldMkLst>
          <pc:docMk/>
          <pc:sldMk cId="2886835361" sldId="271"/>
        </pc:sldMkLst>
        <pc:spChg chg="mod">
          <ac:chgData name="Christina Hall" userId="b5d2dbbaa85068f0" providerId="LiveId" clId="{ADF04899-F559-4773-A5C9-B79605BAFEBE}" dt="2021-02-04T15:02:18.723" v="1031" actId="20577"/>
          <ac:spMkLst>
            <pc:docMk/>
            <pc:sldMk cId="2886835361" sldId="271"/>
            <ac:spMk id="3" creationId="{4829319B-5D7D-42AA-9611-87E75A8A6643}"/>
          </ac:spMkLst>
        </pc:spChg>
        <pc:picChg chg="del mod">
          <ac:chgData name="Christina Hall" userId="b5d2dbbaa85068f0" providerId="LiveId" clId="{ADF04899-F559-4773-A5C9-B79605BAFEBE}" dt="2021-02-04T15:00:21.348" v="945" actId="478"/>
          <ac:picMkLst>
            <pc:docMk/>
            <pc:sldMk cId="2886835361" sldId="271"/>
            <ac:picMk id="2" creationId="{54E0EAC5-F37A-4E84-8876-DAA8A11EB727}"/>
          </ac:picMkLst>
        </pc:picChg>
        <pc:picChg chg="add mod">
          <ac:chgData name="Christina Hall" userId="b5d2dbbaa85068f0" providerId="LiveId" clId="{ADF04899-F559-4773-A5C9-B79605BAFEBE}" dt="2021-02-04T15:01:06.181" v="949" actId="14100"/>
          <ac:picMkLst>
            <pc:docMk/>
            <pc:sldMk cId="2886835361" sldId="271"/>
            <ac:picMk id="4" creationId="{3B58717F-2B4F-4F41-B77B-05EC7A6CC12A}"/>
          </ac:picMkLst>
        </pc:picChg>
      </pc:sldChg>
      <pc:sldChg chg="addSp delSp modSp mod delAnim">
        <pc:chgData name="Christina Hall" userId="b5d2dbbaa85068f0" providerId="LiveId" clId="{ADF04899-F559-4773-A5C9-B79605BAFEBE}" dt="2021-02-04T15:03:35.259" v="1036" actId="1076"/>
        <pc:sldMkLst>
          <pc:docMk/>
          <pc:sldMk cId="2862580474" sldId="272"/>
        </pc:sldMkLst>
        <pc:picChg chg="del">
          <ac:chgData name="Christina Hall" userId="b5d2dbbaa85068f0" providerId="LiveId" clId="{ADF04899-F559-4773-A5C9-B79605BAFEBE}" dt="2021-02-04T15:02:32.522" v="1032" actId="478"/>
          <ac:picMkLst>
            <pc:docMk/>
            <pc:sldMk cId="2862580474" sldId="272"/>
            <ac:picMk id="2" creationId="{2BBDBA6E-89C8-4321-8045-9B6D3EDEC729}"/>
          </ac:picMkLst>
        </pc:picChg>
        <pc:picChg chg="del">
          <ac:chgData name="Christina Hall" userId="b5d2dbbaa85068f0" providerId="LiveId" clId="{ADF04899-F559-4773-A5C9-B79605BAFEBE}" dt="2021-02-04T15:02:35.262" v="1033" actId="478"/>
          <ac:picMkLst>
            <pc:docMk/>
            <pc:sldMk cId="2862580474" sldId="272"/>
            <ac:picMk id="3" creationId="{92D79F7A-F53E-4FF7-8BDA-BD830BE8C8AF}"/>
          </ac:picMkLst>
        </pc:picChg>
        <pc:picChg chg="add mod">
          <ac:chgData name="Christina Hall" userId="b5d2dbbaa85068f0" providerId="LiveId" clId="{ADF04899-F559-4773-A5C9-B79605BAFEBE}" dt="2021-02-04T15:03:35.259" v="1036" actId="1076"/>
          <ac:picMkLst>
            <pc:docMk/>
            <pc:sldMk cId="2862580474" sldId="272"/>
            <ac:picMk id="4" creationId="{B18E09BB-46DA-4584-BCF0-E389297781F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DF15E-F464-4AD6-AEB5-60E992C7A310}"/>
              </a:ext>
            </a:extLst>
          </p:cNvPr>
          <p:cNvSpPr txBox="1"/>
          <p:nvPr/>
        </p:nvSpPr>
        <p:spPr>
          <a:xfrm>
            <a:off x="6095999" y="331816"/>
            <a:ext cx="60007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‘No Way’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ay sound is in the words: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C7907B-4E6A-48C1-895A-4BB24CC7EE01}"/>
              </a:ext>
            </a:extLst>
          </p:cNvPr>
          <p:cNvSpPr txBox="1">
            <a:spLocks/>
          </p:cNvSpPr>
          <p:nvPr/>
        </p:nvSpPr>
        <p:spPr>
          <a:xfrm>
            <a:off x="6095999" y="3959226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you write two words with the ay sound in?</a:t>
            </a:r>
          </a:p>
          <a:p>
            <a:pPr algn="l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can you see? What will happen in the story?</a:t>
            </a:r>
          </a:p>
          <a:p>
            <a:pPr algn="l"/>
            <a:endParaRPr lang="en-GB" dirty="0"/>
          </a:p>
        </p:txBody>
      </p:sp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id="{19E40EC7-A71B-4DE0-B12D-8448867BE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2" name="Picture 6" descr="Image preview">
            <a:extLst>
              <a:ext uri="{FF2B5EF4-FFF2-40B4-BE49-F238E27FC236}">
                <a16:creationId xmlns:a16="http://schemas.microsoft.com/office/drawing/2014/main" id="{5C74E9D7-E327-4758-A113-FFEA75482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9" y="331816"/>
            <a:ext cx="4588389" cy="603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E983EC-A1DC-4F95-BA44-06C1F3E17C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83272" y="2566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48386A-3AD2-4A29-9832-64F6DA7019F8}"/>
              </a:ext>
            </a:extLst>
          </p:cNvPr>
          <p:cNvSpPr txBox="1"/>
          <p:nvPr/>
        </p:nvSpPr>
        <p:spPr>
          <a:xfrm>
            <a:off x="0" y="0"/>
            <a:ext cx="91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155" y="1107583"/>
            <a:ext cx="4198513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</a:p>
          <a:p>
            <a:endParaRPr lang="en-GB" sz="2400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strict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tch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bri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dri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snu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ggle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5054" y="1107583"/>
            <a:ext cx="66583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6A6D634-9B8B-49B0-97A1-2F3659A565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73534" y="37153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2A13A8F-5427-43C3-A225-78BF73000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991" y="578715"/>
            <a:ext cx="4517798" cy="6004965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13AE41-E4CB-43BB-A9F8-58FEC19D0C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6436" y="21728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7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1D472-7255-400C-8785-AFB9F7F727AD}"/>
              </a:ext>
            </a:extLst>
          </p:cNvPr>
          <p:cNvSpPr txBox="1"/>
          <p:nvPr/>
        </p:nvSpPr>
        <p:spPr>
          <a:xfrm>
            <a:off x="265043" y="5910470"/>
            <a:ext cx="7394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Who does Ray’s kitten have to stay with?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Ted think about cats?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what way does Ted tell Rex to stay?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048A85-1020-4F3F-AB0E-614F5B04C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704" y="96902"/>
            <a:ext cx="8870607" cy="573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A75D1F-A44B-49CA-9E3A-24D744212EFC}"/>
              </a:ext>
            </a:extLst>
          </p:cNvPr>
          <p:cNvSpPr txBox="1"/>
          <p:nvPr/>
        </p:nvSpPr>
        <p:spPr>
          <a:xfrm>
            <a:off x="110836" y="5560291"/>
            <a:ext cx="11850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"/>
              </a:rPr>
              <a:t>How does Ted feel when Jay gets back? </a:t>
            </a:r>
          </a:p>
          <a:p>
            <a:r>
              <a:rPr lang="en-GB" sz="2000" dirty="0">
                <a:latin typeface="Arial "/>
              </a:rPr>
              <a:t>Where does the stick land? </a:t>
            </a:r>
          </a:p>
          <a:p>
            <a:r>
              <a:rPr lang="en-GB" sz="2000" dirty="0">
                <a:latin typeface="Arial "/>
              </a:rPr>
              <a:t>Describe the stick when Rex brings it back.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D50494-4BEE-4D90-AA63-C743E608E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582" y="138618"/>
            <a:ext cx="8442508" cy="542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BDE27D-033F-4B8F-A9B6-4B2B6D1A4D0C}"/>
              </a:ext>
            </a:extLst>
          </p:cNvPr>
          <p:cNvSpPr txBox="1"/>
          <p:nvPr/>
        </p:nvSpPr>
        <p:spPr>
          <a:xfrm>
            <a:off x="644434" y="5834743"/>
            <a:ext cx="1099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6B864-E238-40EB-8748-78B243D62716}"/>
              </a:ext>
            </a:extLst>
          </p:cNvPr>
          <p:cNvSpPr txBox="1"/>
          <p:nvPr/>
        </p:nvSpPr>
        <p:spPr>
          <a:xfrm>
            <a:off x="670560" y="5696243"/>
            <a:ext cx="1152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what way does Ted ask Jay to fetch the stick? </a:t>
            </a:r>
          </a:p>
          <a:p>
            <a:r>
              <a:rPr lang="en-GB" dirty="0"/>
              <a:t>Why does Rex snuggle in his soft bed?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C33183-043D-47AF-A583-97DB44FB1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93381" y="-821530"/>
            <a:ext cx="5205238" cy="72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8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29319B-5D7D-42AA-9611-87E75A8A6643}"/>
              </a:ext>
            </a:extLst>
          </p:cNvPr>
          <p:cNvSpPr txBox="1"/>
          <p:nvPr/>
        </p:nvSpPr>
        <p:spPr>
          <a:xfrm>
            <a:off x="360218" y="5966691"/>
            <a:ext cx="1165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Where does Jay decide to snuggle? </a:t>
            </a:r>
          </a:p>
          <a:p>
            <a:r>
              <a:rPr lang="en-GB" dirty="0"/>
              <a:t>Is Ted happy with what Jay does?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58717F-2B4F-4F41-B77B-05EC7A6CC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723" y="106219"/>
            <a:ext cx="4413669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3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8E09BB-46DA-4584-BCF0-E38929778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52913"/>
            <a:ext cx="4639712" cy="63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80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178</Words>
  <Application>Microsoft Office PowerPoint</Application>
  <PresentationFormat>Widescreen</PresentationFormat>
  <Paragraphs>58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Conroy, Bekki</cp:lastModifiedBy>
  <cp:revision>53</cp:revision>
  <dcterms:created xsi:type="dcterms:W3CDTF">2021-01-19T19:25:29Z</dcterms:created>
  <dcterms:modified xsi:type="dcterms:W3CDTF">2021-02-09T12:00:56Z</dcterms:modified>
</cp:coreProperties>
</file>