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CBC0B-2E24-4A00-A3D5-BB40DDE9C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415B20-70EF-4FB8-88E6-DFB9C99135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B7E46-938A-4578-B3C5-02C61F5D4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3CA90-7A61-485B-90E0-FE547BBA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FC761-17E4-4AF1-8A49-B637C67B1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5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F6EE9-561F-4770-865B-989724F33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C4A40-BC09-4E9B-9085-F281198B0D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2046F-5AEC-430D-9542-F08133B83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EF326-D6C7-430E-BD9C-F5164DF23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1BB72-40F9-4DD0-A1A4-D11F1CBB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97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5F53C2-D946-4FD4-AA4D-B0A0582AA1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F8D358-33F1-4848-B13C-2B0B471CF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44605-A7F0-4FA8-A46E-CB01E2394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AC901-CBEE-4301-B448-93D4546C6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F423E-DC1A-4091-8B70-33CAC9D0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04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5CC9D-62B9-4F1A-A6A7-E7AFB4067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DFB1D-8804-48FF-865C-53E84A648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AA900-573B-40FF-BACC-6CA9EAE6F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B4A38-F42A-44BA-BE21-2108B0066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DEDF5-C341-4D02-AF44-3ACFC7D8E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84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A54D-B9C2-4DAD-AB47-D39D531ED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584D5-86FF-4C27-8216-157DD7263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0FAF6-D198-40A7-BF16-4EB503B8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AD819-83EE-41CE-B0B6-4B7BB8D8A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510C6-2986-4291-8765-F81E4CE67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37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BB6CB-EEDE-4538-BEA8-B2A99353D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C2658-848B-4C89-AF87-D6BE9D0D9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7DE4A9-4837-4D33-A99F-B39BE7B7D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58E8A6-1D2B-474F-947D-5FFF9454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065CF0-114C-43C2-BD53-17AE69757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5D123-F720-4D26-A645-2D8F5858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78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C56F9-6C28-40CB-908D-0DE97DE6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5E206-A318-4E2B-B1B6-03367C90C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1599E2-47EE-4917-A288-5F5AE66670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840E07-18F2-4283-9AA2-6332752010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D7FC7E-F0D4-42EB-A983-3CF0AE2802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B30677-F41D-4A5C-B75A-8EFE7CA0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85346D-C221-4BE1-B09C-A4FECDBA6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0FF4F4-78F8-46E2-A5D2-AF6EEBB70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59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31271-AB10-4A31-9B29-927FAD3CB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275982-E863-42AE-9FE9-9D8490097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3AE170-094D-4C53-BAF6-DB09C65EA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9F6577-82CD-4D8B-8CE2-1387F9584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51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317942-CBD3-466B-983B-A1D5C298F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0AE064-3156-4850-BFA1-914DF3332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2CC855-BE54-4B61-BC51-2B8648A9A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9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FD1F9-8EE0-4733-98BC-D6ABBEAA2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04E-5F49-43FE-AF89-7D5DC8D1F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31E62-A33C-448D-9634-33A80E8DA6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09AEB-91D5-4730-8F00-585D137BD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D8CB3-8AA9-47A1-BDF9-BA26F0A47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35F30-F113-48BD-964D-7A425AAEB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10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BDE62-9E99-431F-8FA1-00CC2819D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115BBC-19BA-4276-9F98-624464541E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9DA5E-3BA4-4EB0-A276-C80798718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8A805-1AD4-4C77-9C04-AB3FA5E4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917FF1-AA9C-47AB-BEB0-02891AD48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DE250-7517-4444-845B-ABB20A5DA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70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F1C07F-5878-4095-A49F-AC41C7FD5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C8C24-365B-4305-8499-6B454BA77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690F5-5BCE-4436-9994-24501A1115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1C0A0-F746-4106-BDA4-038298DA5B74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71DA4-134A-4C5E-B940-89A91693D1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969E3-4962-40D9-8404-B96AF3F29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44B14-39F0-47B7-AF60-558CAEE76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21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19670-B444-48A7-BE8E-B0AD2E6ADE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Learning Intention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0467C-29C3-41EA-A066-A6A13C3D03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Find the total number of items in two groups by counting all of them.</a:t>
            </a:r>
          </a:p>
        </p:txBody>
      </p:sp>
    </p:spTree>
    <p:extLst>
      <p:ext uri="{BB962C8B-B14F-4D97-AF65-F5344CB8AC3E}">
        <p14:creationId xmlns:p14="http://schemas.microsoft.com/office/powerpoint/2010/main" val="150772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DE56083-C544-4199-8E1A-E8406EAF66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2017" y="2236762"/>
            <a:ext cx="11766505" cy="243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414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16B385-0F6C-46F0-B9D7-032CA6962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656" y="2011557"/>
            <a:ext cx="7748688" cy="283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671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5878A90-CA4E-4D35-90AE-D618D83838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121" y="1828677"/>
            <a:ext cx="2981202" cy="28348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235F568-F396-4686-8BE5-81C225971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3409" y="2758382"/>
            <a:ext cx="1085182" cy="13412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9AFC3D-A6A0-46BA-A660-8CA2C931A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7677" y="1828677"/>
            <a:ext cx="2981202" cy="28348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D657F14-10F9-4481-95E6-54C744AA81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9310" y="2758382"/>
            <a:ext cx="1085182" cy="134123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256E34C-AA50-4EAD-AAF2-F2B07B0830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1902" y="2758382"/>
            <a:ext cx="2109399" cy="9022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291040-1231-4108-81ED-C77B2ED62E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8613" y="2295046"/>
            <a:ext cx="2103302" cy="90228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223104E-2260-4A1A-A6C3-29824C04B7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6922" y="3197332"/>
            <a:ext cx="2103302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69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D907822-973D-4C79-9DA5-3A5A2B405A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1656" y="1802296"/>
            <a:ext cx="7748688" cy="361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739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Learning Intention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</dc:title>
  <dc:creator>Balbir Sandhu</dc:creator>
  <cp:lastModifiedBy>Balbir Sandhu</cp:lastModifiedBy>
  <cp:revision>2</cp:revision>
  <dcterms:created xsi:type="dcterms:W3CDTF">2021-02-26T08:56:22Z</dcterms:created>
  <dcterms:modified xsi:type="dcterms:W3CDTF">2021-02-26T09:08:56Z</dcterms:modified>
</cp:coreProperties>
</file>