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7BCAFB"/>
    <a:srgbClr val="FFEDAA"/>
    <a:srgbClr val="DE1E5A"/>
    <a:srgbClr val="18A0DB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399C-71EC-454B-B51E-6B90BA45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1777608"/>
            <a:ext cx="8220075" cy="994306"/>
          </a:xfrm>
        </p:spPr>
        <p:txBody>
          <a:bodyPr/>
          <a:lstStyle/>
          <a:p>
            <a:r>
              <a:rPr lang="en-GB" u="sng" dirty="0"/>
              <a:t>Compare and order a greater range of fractions, including fractions larger than 1</a:t>
            </a:r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80BEAEA4-BE73-49B6-BB1F-4956A6544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2437" y="5549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2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compare these two fractions by looking at what has changed in the denominator and seeing if it is the same in the numerator?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3382477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3382477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4147119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949077"/>
            <a:ext cx="4018278" cy="393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5330" y="256932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533462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9806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2756400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2756400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3521042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323000"/>
            <a:ext cx="4018278" cy="393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0851" y="395610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4914495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1 x 4 = 4,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6 so these fractions are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equal.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fraction is larger?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0851" y="192769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5949" y="441605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 × 4 = 12</a:t>
            </a:r>
          </a:p>
        </p:txBody>
      </p:sp>
      <p:pic>
        <p:nvPicPr>
          <p:cNvPr id="3" name="Slide 11">
            <a:hlinkClick r:id="" action="ppaction://media"/>
            <a:extLst>
              <a:ext uri="{FF2B5EF4-FFF2-40B4-BE49-F238E27FC236}">
                <a16:creationId xmlns:a16="http://schemas.microsoft.com/office/drawing/2014/main" id="{11341484-312D-438C-8A44-F597D74CF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3551" y="5828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2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44238" r="4293" b="44264"/>
          <a:stretch/>
        </p:blipFill>
        <p:spPr>
          <a:xfrm>
            <a:off x="4741900" y="2199615"/>
            <a:ext cx="3711113" cy="903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33033" r="4293" b="55676"/>
          <a:stretch/>
        </p:blipFill>
        <p:spPr>
          <a:xfrm>
            <a:off x="673219" y="2260032"/>
            <a:ext cx="3711113" cy="85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791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2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compare these two fractions by looking at what has changed in the denominator?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3382477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3382477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4147119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949077"/>
            <a:ext cx="4018278" cy="393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5330" y="256932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8755" y="4556207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533462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23698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2756400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2756400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3521042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323000"/>
            <a:ext cx="4018278" cy="393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7263" y="395610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490625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3 x 3 = 9,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7 so these fractions are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equal.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fraction is larger?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7263" y="192769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5566" y="441605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7 × 3 = 21</a:t>
            </a:r>
          </a:p>
        </p:txBody>
      </p:sp>
    </p:spTree>
    <p:extLst>
      <p:ext uri="{BB962C8B-B14F-4D97-AF65-F5344CB8AC3E}">
        <p14:creationId xmlns:p14="http://schemas.microsoft.com/office/powerpoint/2010/main" val="2700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7976" r="4293" b="41021"/>
          <a:stretch/>
        </p:blipFill>
        <p:spPr>
          <a:xfrm>
            <a:off x="4741900" y="2253836"/>
            <a:ext cx="3711114" cy="849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32793" r="4293" b="56637"/>
          <a:stretch/>
        </p:blipFill>
        <p:spPr>
          <a:xfrm>
            <a:off x="689695" y="2250689"/>
            <a:ext cx="3694638" cy="77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569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521081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Have a go at comparing these fractions: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370589" y="2229167"/>
            <a:ext cx="4438107" cy="737558"/>
            <a:chOff x="2370589" y="2229167"/>
            <a:chExt cx="4438107" cy="737558"/>
          </a:xfrm>
        </p:grpSpPr>
        <p:grpSp>
          <p:nvGrpSpPr>
            <p:cNvPr id="4" name="Group 3"/>
            <p:cNvGrpSpPr/>
            <p:nvPr/>
          </p:nvGrpSpPr>
          <p:grpSpPr>
            <a:xfrm>
              <a:off x="2370589" y="2229167"/>
              <a:ext cx="337752" cy="737558"/>
              <a:chOff x="1087395" y="3831493"/>
              <a:chExt cx="337752" cy="73755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375662" y="2229167"/>
              <a:ext cx="433034" cy="737558"/>
              <a:chOff x="1054443" y="3831493"/>
              <a:chExt cx="433034" cy="7375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10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026018" y="2304399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84332" y="235738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370589" y="3250655"/>
            <a:ext cx="4438107" cy="737558"/>
            <a:chOff x="2370589" y="3250655"/>
            <a:chExt cx="4438107" cy="737558"/>
          </a:xfrm>
        </p:grpSpPr>
        <p:grpSp>
          <p:nvGrpSpPr>
            <p:cNvPr id="14" name="Group 13"/>
            <p:cNvGrpSpPr/>
            <p:nvPr/>
          </p:nvGrpSpPr>
          <p:grpSpPr>
            <a:xfrm>
              <a:off x="2370589" y="3250655"/>
              <a:ext cx="337752" cy="737558"/>
              <a:chOff x="1087395" y="3831493"/>
              <a:chExt cx="337752" cy="73755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375662" y="3250655"/>
              <a:ext cx="433034" cy="737558"/>
              <a:chOff x="1054443" y="3831493"/>
              <a:chExt cx="433034" cy="73755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6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4026018" y="3325887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84332" y="337887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70589" y="4271037"/>
            <a:ext cx="4483291" cy="737558"/>
            <a:chOff x="2370589" y="4271037"/>
            <a:chExt cx="4483291" cy="737558"/>
          </a:xfrm>
        </p:grpSpPr>
        <p:grpSp>
          <p:nvGrpSpPr>
            <p:cNvPr id="24" name="Group 23"/>
            <p:cNvGrpSpPr/>
            <p:nvPr/>
          </p:nvGrpSpPr>
          <p:grpSpPr>
            <a:xfrm>
              <a:off x="2370589" y="4271037"/>
              <a:ext cx="337752" cy="737558"/>
              <a:chOff x="1087395" y="3831493"/>
              <a:chExt cx="337752" cy="73755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350947" y="4271037"/>
              <a:ext cx="502933" cy="737558"/>
              <a:chOff x="1029728" y="3831493"/>
              <a:chExt cx="502933" cy="73755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062681" y="3831493"/>
                <a:ext cx="4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29728" y="4199719"/>
                <a:ext cx="502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20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4026018" y="4346269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384332" y="439925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370589" y="5292525"/>
            <a:ext cx="4438107" cy="737558"/>
            <a:chOff x="2370589" y="5292525"/>
            <a:chExt cx="4438107" cy="737558"/>
          </a:xfrm>
        </p:grpSpPr>
        <p:grpSp>
          <p:nvGrpSpPr>
            <p:cNvPr id="34" name="Group 33"/>
            <p:cNvGrpSpPr/>
            <p:nvPr/>
          </p:nvGrpSpPr>
          <p:grpSpPr>
            <a:xfrm>
              <a:off x="2370589" y="5292525"/>
              <a:ext cx="337752" cy="737558"/>
              <a:chOff x="1087395" y="3831493"/>
              <a:chExt cx="337752" cy="73755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6375662" y="5292525"/>
              <a:ext cx="433034" cy="737558"/>
              <a:chOff x="1054443" y="3831493"/>
              <a:chExt cx="433034" cy="73755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062681" y="3831493"/>
                <a:ext cx="4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16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4026018" y="5367757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384332" y="542074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84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23" grpId="0"/>
      <p:bldP spid="33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40247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denominator in each of these fractions is a multiple of 4 therefore, we can compare </a:t>
            </a:r>
            <a:r>
              <a:rPr lang="en-GB" b="1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chemeClr val="tx1"/>
                </a:solidFill>
              </a:rPr>
              <a:t> order them.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02398" y="2319782"/>
            <a:ext cx="337752" cy="737558"/>
            <a:chOff x="1087395" y="3831493"/>
            <a:chExt cx="337752" cy="737558"/>
          </a:xfrm>
        </p:grpSpPr>
        <p:sp>
          <p:nvSpPr>
            <p:cNvPr id="45" name="TextBox 4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733954" y="2319229"/>
            <a:ext cx="337752" cy="737558"/>
            <a:chOff x="1087395" y="3831493"/>
            <a:chExt cx="337752" cy="737558"/>
          </a:xfrm>
        </p:grpSpPr>
        <p:sp>
          <p:nvSpPr>
            <p:cNvPr id="50" name="TextBox 4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957272" y="2319229"/>
            <a:ext cx="337752" cy="737558"/>
            <a:chOff x="1087395" y="3831493"/>
            <a:chExt cx="337752" cy="737558"/>
          </a:xfrm>
        </p:grpSpPr>
        <p:sp>
          <p:nvSpPr>
            <p:cNvPr id="54" name="TextBox 5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188828" y="2318676"/>
            <a:ext cx="337752" cy="737558"/>
            <a:chOff x="1087395" y="3831493"/>
            <a:chExt cx="337752" cy="737558"/>
          </a:xfrm>
        </p:grpSpPr>
        <p:sp>
          <p:nvSpPr>
            <p:cNvPr id="58" name="TextBox 5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750885" y="3161449"/>
            <a:ext cx="7742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First, change all of the fractions so that they have the same denominator. 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10636" y="3637064"/>
            <a:ext cx="337752" cy="737558"/>
            <a:chOff x="1087395" y="3831493"/>
            <a:chExt cx="337752" cy="737558"/>
          </a:xfrm>
        </p:grpSpPr>
        <p:sp>
          <p:nvSpPr>
            <p:cNvPr id="63" name="TextBox 62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742192" y="3636511"/>
            <a:ext cx="337752" cy="737558"/>
            <a:chOff x="1087395" y="3831493"/>
            <a:chExt cx="337752" cy="737558"/>
          </a:xfrm>
        </p:grpSpPr>
        <p:sp>
          <p:nvSpPr>
            <p:cNvPr id="67" name="TextBox 6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65510" y="3636511"/>
            <a:ext cx="337752" cy="737558"/>
            <a:chOff x="1087395" y="3831493"/>
            <a:chExt cx="337752" cy="737558"/>
          </a:xfrm>
        </p:grpSpPr>
        <p:sp>
          <p:nvSpPr>
            <p:cNvPr id="71" name="TextBox 7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97066" y="3635958"/>
            <a:ext cx="337752" cy="737558"/>
            <a:chOff x="1087395" y="3831493"/>
            <a:chExt cx="337752" cy="737558"/>
          </a:xfrm>
        </p:grpSpPr>
        <p:sp>
          <p:nvSpPr>
            <p:cNvPr id="75" name="TextBox 7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750885" y="4482633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Then write them in order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. Remember to write them in their original form.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518874" y="5379370"/>
            <a:ext cx="337752" cy="737558"/>
            <a:chOff x="1087395" y="3831493"/>
            <a:chExt cx="337752" cy="737558"/>
          </a:xfrm>
        </p:grpSpPr>
        <p:sp>
          <p:nvSpPr>
            <p:cNvPr id="80" name="TextBox 7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750430" y="5378817"/>
            <a:ext cx="337752" cy="737558"/>
            <a:chOff x="1087395" y="3831493"/>
            <a:chExt cx="337752" cy="737558"/>
          </a:xfrm>
        </p:grpSpPr>
        <p:sp>
          <p:nvSpPr>
            <p:cNvPr id="84" name="TextBox 8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973748" y="5378817"/>
            <a:ext cx="337752" cy="737558"/>
            <a:chOff x="1087395" y="3831493"/>
            <a:chExt cx="337752" cy="737558"/>
          </a:xfrm>
        </p:grpSpPr>
        <p:sp>
          <p:nvSpPr>
            <p:cNvPr id="88" name="TextBox 8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205304" y="5378264"/>
            <a:ext cx="337752" cy="737558"/>
            <a:chOff x="1087395" y="3831493"/>
            <a:chExt cx="337752" cy="737558"/>
          </a:xfrm>
        </p:grpSpPr>
        <p:sp>
          <p:nvSpPr>
            <p:cNvPr id="92" name="TextBox 91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Slide 17">
            <a:hlinkClick r:id="" action="ppaction://media"/>
            <a:extLst>
              <a:ext uri="{FF2B5EF4-FFF2-40B4-BE49-F238E27FC236}">
                <a16:creationId xmlns:a16="http://schemas.microsoft.com/office/drawing/2014/main" id="{F125C98A-1816-4645-97C3-D262F598A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3585" y="595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1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1" grpId="0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199"/>
            <a:ext cx="7632700" cy="77210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order the following fractions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? Start by changing each of the fractions so that the denominator is 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8702" y="2319782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49067" y="2319229"/>
            <a:ext cx="428367" cy="737558"/>
            <a:chOff x="1046204" y="3831493"/>
            <a:chExt cx="428367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88861" y="2319229"/>
            <a:ext cx="420129" cy="737558"/>
            <a:chOff x="1062680" y="3831493"/>
            <a:chExt cx="420129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45132" y="2318676"/>
            <a:ext cx="337752" cy="737558"/>
            <a:chOff x="1087395" y="3831493"/>
            <a:chExt cx="337752" cy="737558"/>
          </a:xfrm>
        </p:grpSpPr>
        <p:sp>
          <p:nvSpPr>
            <p:cNvPr id="18" name="TextBox 1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36644" y="2318676"/>
            <a:ext cx="446749" cy="737558"/>
            <a:chOff x="1037966" y="3831493"/>
            <a:chExt cx="446749" cy="737558"/>
          </a:xfrm>
        </p:grpSpPr>
        <p:sp>
          <p:nvSpPr>
            <p:cNvPr id="22" name="TextBox 2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09790" y="3239946"/>
            <a:ext cx="486034" cy="737558"/>
            <a:chOff x="1030245" y="3831493"/>
            <a:chExt cx="486034" cy="737558"/>
          </a:xfrm>
        </p:grpSpPr>
        <p:sp>
          <p:nvSpPr>
            <p:cNvPr id="26" name="TextBox 2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0245" y="4199719"/>
              <a:ext cx="48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145875" y="3239393"/>
            <a:ext cx="453082" cy="737558"/>
            <a:chOff x="1034774" y="3831493"/>
            <a:chExt cx="453082" cy="737558"/>
          </a:xfrm>
        </p:grpSpPr>
        <p:sp>
          <p:nvSpPr>
            <p:cNvPr id="30" name="TextBox 2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34774" y="4199719"/>
              <a:ext cx="45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62809" y="3239393"/>
            <a:ext cx="494273" cy="737558"/>
            <a:chOff x="1028390" y="3831493"/>
            <a:chExt cx="494273" cy="737558"/>
          </a:xfrm>
        </p:grpSpPr>
        <p:sp>
          <p:nvSpPr>
            <p:cNvPr id="34" name="TextBox 33"/>
            <p:cNvSpPr txBox="1"/>
            <p:nvPr/>
          </p:nvSpPr>
          <p:spPr>
            <a:xfrm>
              <a:off x="1064535" y="3831493"/>
              <a:ext cx="40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90" y="4199719"/>
              <a:ext cx="49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573360" y="3238840"/>
            <a:ext cx="518830" cy="737558"/>
            <a:chOff x="1007385" y="3831493"/>
            <a:chExt cx="518830" cy="737558"/>
          </a:xfrm>
        </p:grpSpPr>
        <p:sp>
          <p:nvSpPr>
            <p:cNvPr id="38" name="TextBox 37"/>
            <p:cNvSpPr txBox="1"/>
            <p:nvPr/>
          </p:nvSpPr>
          <p:spPr>
            <a:xfrm>
              <a:off x="1030245" y="3831493"/>
              <a:ext cx="45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7385" y="4199719"/>
              <a:ext cx="51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44882" y="3238840"/>
            <a:ext cx="446749" cy="737558"/>
            <a:chOff x="1037966" y="3831493"/>
            <a:chExt cx="446749" cy="737558"/>
          </a:xfrm>
        </p:grpSpPr>
        <p:sp>
          <p:nvSpPr>
            <p:cNvPr id="42" name="TextBox 4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50885" y="4242185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 put them in order! Remember to write them in their original form!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05155" y="4994582"/>
            <a:ext cx="444844" cy="737558"/>
            <a:chOff x="1029729" y="3831493"/>
            <a:chExt cx="444844" cy="737558"/>
          </a:xfrm>
        </p:grpSpPr>
        <p:sp>
          <p:nvSpPr>
            <p:cNvPr id="49" name="TextBox 4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9729" y="4199719"/>
              <a:ext cx="44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153186" y="4994029"/>
            <a:ext cx="428367" cy="737558"/>
            <a:chOff x="1046204" y="3831493"/>
            <a:chExt cx="428367" cy="737558"/>
          </a:xfrm>
        </p:grpSpPr>
        <p:sp>
          <p:nvSpPr>
            <p:cNvPr id="53" name="TextBox 52"/>
            <p:cNvSpPr txBox="1"/>
            <p:nvPr/>
          </p:nvSpPr>
          <p:spPr>
            <a:xfrm>
              <a:off x="1062681" y="3831493"/>
              <a:ext cx="41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2980" y="4994029"/>
            <a:ext cx="420129" cy="737558"/>
            <a:chOff x="1062680" y="3831493"/>
            <a:chExt cx="420129" cy="737558"/>
          </a:xfrm>
        </p:grpSpPr>
        <p:sp>
          <p:nvSpPr>
            <p:cNvPr id="57" name="TextBox 5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49251" y="4993476"/>
            <a:ext cx="337752" cy="737558"/>
            <a:chOff x="1087395" y="3831493"/>
            <a:chExt cx="337752" cy="737558"/>
          </a:xfrm>
        </p:grpSpPr>
        <p:sp>
          <p:nvSpPr>
            <p:cNvPr id="61" name="TextBox 6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40763" y="4993476"/>
            <a:ext cx="446749" cy="737558"/>
            <a:chOff x="1037966" y="3831493"/>
            <a:chExt cx="446749" cy="737558"/>
          </a:xfrm>
        </p:grpSpPr>
        <p:sp>
          <p:nvSpPr>
            <p:cNvPr id="65" name="TextBox 64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198"/>
            <a:ext cx="7632700" cy="77210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Order these fractions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? Decide on what denominator to change each fraction to.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8702" y="2319782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49067" y="2319229"/>
            <a:ext cx="428367" cy="737558"/>
            <a:chOff x="1046204" y="3831493"/>
            <a:chExt cx="428367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88861" y="2319229"/>
            <a:ext cx="420129" cy="737558"/>
            <a:chOff x="1062680" y="3831493"/>
            <a:chExt cx="420129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45132" y="2318676"/>
            <a:ext cx="337752" cy="737558"/>
            <a:chOff x="1087395" y="3831493"/>
            <a:chExt cx="337752" cy="737558"/>
          </a:xfrm>
        </p:grpSpPr>
        <p:sp>
          <p:nvSpPr>
            <p:cNvPr id="18" name="TextBox 1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36644" y="2318676"/>
            <a:ext cx="446749" cy="737558"/>
            <a:chOff x="1037966" y="3831493"/>
            <a:chExt cx="446749" cy="737558"/>
          </a:xfrm>
        </p:grpSpPr>
        <p:sp>
          <p:nvSpPr>
            <p:cNvPr id="22" name="TextBox 2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66940" y="3239946"/>
            <a:ext cx="337752" cy="737558"/>
            <a:chOff x="1087395" y="3831493"/>
            <a:chExt cx="337752" cy="737558"/>
          </a:xfrm>
        </p:grpSpPr>
        <p:sp>
          <p:nvSpPr>
            <p:cNvPr id="26" name="TextBox 2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157305" y="3239393"/>
            <a:ext cx="428367" cy="737558"/>
            <a:chOff x="1046204" y="3831493"/>
            <a:chExt cx="428367" cy="737558"/>
          </a:xfrm>
        </p:grpSpPr>
        <p:sp>
          <p:nvSpPr>
            <p:cNvPr id="30" name="TextBox 2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97099" y="3239393"/>
            <a:ext cx="420129" cy="737558"/>
            <a:chOff x="1062680" y="3831493"/>
            <a:chExt cx="420129" cy="737558"/>
          </a:xfrm>
        </p:grpSpPr>
        <p:sp>
          <p:nvSpPr>
            <p:cNvPr id="34" name="TextBox 3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53370" y="3238840"/>
            <a:ext cx="337752" cy="737558"/>
            <a:chOff x="1087395" y="3831493"/>
            <a:chExt cx="337752" cy="737558"/>
          </a:xfrm>
        </p:grpSpPr>
        <p:sp>
          <p:nvSpPr>
            <p:cNvPr id="38" name="TextBox 3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44882" y="3238840"/>
            <a:ext cx="446749" cy="737558"/>
            <a:chOff x="1037966" y="3831493"/>
            <a:chExt cx="446749" cy="737558"/>
          </a:xfrm>
        </p:grpSpPr>
        <p:sp>
          <p:nvSpPr>
            <p:cNvPr id="42" name="TextBox 4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50885" y="4242185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 put them in order! Remember to write them in their original form!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05155" y="4994582"/>
            <a:ext cx="444844" cy="737558"/>
            <a:chOff x="1029729" y="3831493"/>
            <a:chExt cx="444844" cy="737558"/>
          </a:xfrm>
        </p:grpSpPr>
        <p:sp>
          <p:nvSpPr>
            <p:cNvPr id="49" name="TextBox 4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9729" y="4199719"/>
              <a:ext cx="44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153186" y="4994029"/>
            <a:ext cx="428367" cy="737558"/>
            <a:chOff x="1046204" y="3831493"/>
            <a:chExt cx="428367" cy="737558"/>
          </a:xfrm>
        </p:grpSpPr>
        <p:sp>
          <p:nvSpPr>
            <p:cNvPr id="53" name="TextBox 52"/>
            <p:cNvSpPr txBox="1"/>
            <p:nvPr/>
          </p:nvSpPr>
          <p:spPr>
            <a:xfrm>
              <a:off x="1062681" y="3831493"/>
              <a:ext cx="41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2980" y="4994029"/>
            <a:ext cx="420129" cy="737558"/>
            <a:chOff x="1062680" y="3831493"/>
            <a:chExt cx="420129" cy="737558"/>
          </a:xfrm>
        </p:grpSpPr>
        <p:sp>
          <p:nvSpPr>
            <p:cNvPr id="57" name="TextBox 5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49251" y="4993476"/>
            <a:ext cx="337752" cy="737558"/>
            <a:chOff x="1087395" y="3831493"/>
            <a:chExt cx="337752" cy="737558"/>
          </a:xfrm>
        </p:grpSpPr>
        <p:sp>
          <p:nvSpPr>
            <p:cNvPr id="61" name="TextBox 6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40763" y="4993476"/>
            <a:ext cx="446749" cy="737558"/>
            <a:chOff x="1037966" y="3831493"/>
            <a:chExt cx="446749" cy="737558"/>
          </a:xfrm>
        </p:grpSpPr>
        <p:sp>
          <p:nvSpPr>
            <p:cNvPr id="65" name="TextBox 64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2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4937278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Both of these circles have been split into multiples of 4 therefore we can compare them.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Comparing Fractions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634787"/>
            <a:ext cx="2298992" cy="2298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634787"/>
            <a:ext cx="2298992" cy="22989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62066" y="4107939"/>
            <a:ext cx="337752" cy="737558"/>
            <a:chOff x="1087395" y="3831493"/>
            <a:chExt cx="337752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64328" y="4107386"/>
            <a:ext cx="337752" cy="737558"/>
            <a:chOff x="1087395" y="3831493"/>
            <a:chExt cx="337752" cy="737558"/>
          </a:xfrm>
        </p:grpSpPr>
        <p:sp>
          <p:nvSpPr>
            <p:cNvPr id="15" name="TextBox 1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8C03BC15-E6FE-444F-90CB-76DCDB193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843" y="5864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840737"/>
            <a:ext cx="2298992" cy="2298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840737"/>
            <a:ext cx="2298992" cy="22989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62066" y="4453934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64328" y="4453381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26018" y="4528613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5051" y="459077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  <p:pic>
        <p:nvPicPr>
          <p:cNvPr id="14" name="Slide 3">
            <a:hlinkClick r:id="" action="ppaction://media"/>
            <a:extLst>
              <a:ext uri="{FF2B5EF4-FFF2-40B4-BE49-F238E27FC236}">
                <a16:creationId xmlns:a16="http://schemas.microsoft.com/office/drawing/2014/main" id="{C48E8285-919C-4319-A5A1-C0300A051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7673" y="5880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1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619073"/>
            <a:ext cx="2314706" cy="2314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626930"/>
            <a:ext cx="2314706" cy="2314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4937277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Both of these circles have been split into a multiple of 5 therefore we can compare them.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Comparing Fractions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62066" y="4107939"/>
            <a:ext cx="337752" cy="737558"/>
            <a:chOff x="1087395" y="3831493"/>
            <a:chExt cx="337752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23138" y="4107386"/>
            <a:ext cx="441272" cy="737558"/>
            <a:chOff x="1046205" y="3831493"/>
            <a:chExt cx="441272" cy="737558"/>
          </a:xfrm>
        </p:grpSpPr>
        <p:sp>
          <p:nvSpPr>
            <p:cNvPr id="15" name="TextBox 1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205" y="4199719"/>
              <a:ext cx="4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1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08" y="1831136"/>
            <a:ext cx="2314706" cy="2314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831136"/>
            <a:ext cx="2314706" cy="231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2066" y="4453934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31376" y="4453381"/>
            <a:ext cx="433034" cy="737558"/>
            <a:chOff x="1054443" y="3831493"/>
            <a:chExt cx="433034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26018" y="4528613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5051" y="459077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B66B0566-2AFC-4A8A-9E9C-189DDA48CE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7673" y="5752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7177" r="4293" b="72372"/>
          <a:stretch/>
        </p:blipFill>
        <p:spPr>
          <a:xfrm>
            <a:off x="4754818" y="2405449"/>
            <a:ext cx="3674723" cy="8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364" r="16089" b="85706"/>
          <a:stretch/>
        </p:blipFill>
        <p:spPr>
          <a:xfrm>
            <a:off x="706223" y="2397211"/>
            <a:ext cx="3666485" cy="881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4441460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and 15 are both multiples of 5 therefore we can compare them.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333033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333033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3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7177" r="4293" b="72372"/>
          <a:stretch/>
        </p:blipFill>
        <p:spPr>
          <a:xfrm>
            <a:off x="4754818" y="2257165"/>
            <a:ext cx="3674723" cy="8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364" r="16089" b="85706"/>
          <a:stretch/>
        </p:blipFill>
        <p:spPr>
          <a:xfrm>
            <a:off x="706223" y="2248927"/>
            <a:ext cx="3666485" cy="8814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  <p:pic>
        <p:nvPicPr>
          <p:cNvPr id="4" name="Slide 7">
            <a:hlinkClick r:id="" action="ppaction://media"/>
            <a:extLst>
              <a:ext uri="{FF2B5EF4-FFF2-40B4-BE49-F238E27FC236}">
                <a16:creationId xmlns:a16="http://schemas.microsoft.com/office/drawing/2014/main" id="{D7AFC8FC-DD8C-4E0F-9230-E1B1DB89B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9941" y="5549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70589" y="1512475"/>
            <a:ext cx="337752" cy="737558"/>
            <a:chOff x="1087395" y="3831493"/>
            <a:chExt cx="337752" cy="737558"/>
          </a:xfrm>
        </p:grpSpPr>
        <p:sp>
          <p:nvSpPr>
            <p:cNvPr id="4" name="TextBox 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375662" y="1512475"/>
            <a:ext cx="433034" cy="737558"/>
            <a:chOff x="1054443" y="3831493"/>
            <a:chExt cx="433034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1" y="279543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compare these two fractions, you must look at what has changed in the denominator, e.g. </a:t>
            </a:r>
            <a:r>
              <a:rPr lang="en-GB" b="1" dirty="0">
                <a:solidFill>
                  <a:schemeClr val="tx1"/>
                </a:solidFill>
              </a:rPr>
              <a:t>4 x 3 = 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2235927"/>
            <a:ext cx="4021973" cy="4090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47046" y="2211213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51" y="3676679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Therefore, if the numerator has changed in the same way, the fractions would be equal, e.g. </a:t>
            </a:r>
            <a:r>
              <a:rPr lang="en-GB" b="1" dirty="0"/>
              <a:t>1 x 3 =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0917" y="4309129"/>
            <a:ext cx="337752" cy="737558"/>
            <a:chOff x="1087395" y="3831493"/>
            <a:chExt cx="337752" cy="737558"/>
          </a:xfrm>
        </p:grpSpPr>
        <p:sp>
          <p:nvSpPr>
            <p:cNvPr id="20" name="TextBox 1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08864" y="4308576"/>
            <a:ext cx="433034" cy="737558"/>
            <a:chOff x="1054443" y="3831493"/>
            <a:chExt cx="433034" cy="737558"/>
          </a:xfrm>
        </p:grpSpPr>
        <p:sp>
          <p:nvSpPr>
            <p:cNvPr id="32" name="TextBox 31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4239132" y="4505886"/>
            <a:ext cx="630875" cy="337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383141" y="4449256"/>
            <a:ext cx="210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0885" y="52146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  <p:pic>
        <p:nvPicPr>
          <p:cNvPr id="12" name="SLide 8">
            <a:hlinkClick r:id="" action="ppaction://media"/>
            <a:extLst>
              <a:ext uri="{FF2B5EF4-FFF2-40B4-BE49-F238E27FC236}">
                <a16:creationId xmlns:a16="http://schemas.microsoft.com/office/drawing/2014/main" id="{C81DB148-0233-41B6-AFA1-C778E0EC8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3115" y="596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  <p:bldP spid="17" grpId="0"/>
      <p:bldP spid="18" grpId="0"/>
      <p:bldP spid="35" grpId="0" animBg="1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8949" r="4293" b="59880"/>
          <a:stretch/>
        </p:blipFill>
        <p:spPr>
          <a:xfrm>
            <a:off x="726085" y="2176586"/>
            <a:ext cx="3658247" cy="865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2530" r="4293" b="46179"/>
          <a:stretch/>
        </p:blipFill>
        <p:spPr>
          <a:xfrm>
            <a:off x="4766442" y="2213934"/>
            <a:ext cx="3674723" cy="840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74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626</Words>
  <Application>Microsoft Office PowerPoint</Application>
  <PresentationFormat>On-screen Show (4:3)</PresentationFormat>
  <Paragraphs>222</Paragraphs>
  <Slides>19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Twinkl</vt:lpstr>
      <vt:lpstr>Arial</vt:lpstr>
      <vt:lpstr>Office Theme</vt:lpstr>
      <vt:lpstr>Compare and order a greater range of fractions, including fractions larger than 1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Ordering Fractions</vt:lpstr>
      <vt:lpstr>Ordering Fractions</vt:lpstr>
      <vt:lpstr>Ordering Fractions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Lincoln-Johnson, Nicola</cp:lastModifiedBy>
  <cp:revision>25</cp:revision>
  <dcterms:created xsi:type="dcterms:W3CDTF">2018-11-19T10:04:59Z</dcterms:created>
  <dcterms:modified xsi:type="dcterms:W3CDTF">2021-01-18T15:56:18Z</dcterms:modified>
</cp:coreProperties>
</file>