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ink/inkAction1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61" r:id="rId6"/>
    <p:sldId id="262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18T13:32:31.7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5701">
    <iact:property name="dataType"/>
    <iact:actionData xml:id="d0">
      <inkml:trace xmlns:inkml="http://www.w3.org/2003/InkML" xml:id="stk0" contextRef="#ctx0" brushRef="#br0">4485 5945 0,'0'69'84,"0"-34"-76,0 0 8,0 0-8,0-1 0,0 1 98,0 0-48,0 0-10,0-1-16,0 1 16,0 0-40,0 34 7,0-34 18,0 0 15,0 0 0,0 0-34,0-1 20,0 1 78,35 35-40,-35-36-40,0 1-18,35-35-5,-35 35 8,0 0 0,0-1-4,35-34 77,-1 70-66,1-70-8,0 35-7,0-70 230,-35 0-217,0 0-12,0 1 22,34 34 0,-34-35-15,35 0-10</inkml:trace>
    </iact:actionData>
  </iact:action>
  <iact:action type="add" startTime="8899">
    <iact:property name="dataType"/>
    <iact:actionData xml:id="d1">
      <inkml:trace xmlns:inkml="http://www.w3.org/2003/InkML" xml:id="stk1" contextRef="#ctx0" brushRef="#br0">4520 5528 0</inkml:trace>
    </iact:actionData>
  </iact:action>
  <iact:action type="add" startTime="12156">
    <iact:property name="dataType"/>
    <iact:actionData xml:id="d2">
      <inkml:trace xmlns:inkml="http://www.w3.org/2003/InkML" xml:id="stk2" contextRef="#ctx0" brushRef="#br0">5772 5910 0,'0'35'130,"0"0"-123,0-1 33,0 1-8,0 0 72,0 0-96,0-1 24,0 1 192,0 0-220,0 0 25,0-1-22,0 1 33,0 0-32,0 0 6,0-1 38,0 1-30,0 35-14,0-35 16,0-1 0,0 1 64,0 0-24,0 0-15,0-1 46,0 1 69,34 0-160,-34 0 4,35-35 329,0 34-330,0-34 1,0 35 0,-1-35 16,1 35-10,0-35 140,0 0-106,-35-35-40,34-34 7,-34 34 16,0 0 33</inkml:trace>
    </iact:actionData>
  </iact:action>
  <iact:action type="add" startTime="15511">
    <iact:property name="dataType"/>
    <iact:actionData xml:id="d3">
      <inkml:trace xmlns:inkml="http://www.w3.org/2003/InkML" xml:id="stk3" contextRef="#ctx0" brushRef="#br0">5841 5562 0</inkml:trace>
    </iact:actionData>
  </iact:action>
  <iact:action type="add" startTime="19556">
    <iact:property name="dataType"/>
    <iact:actionData xml:id="d4">
      <inkml:trace xmlns:inkml="http://www.w3.org/2003/InkML" xml:id="stk4" contextRef="#ctx0" brushRef="#br0">7093 5910 0,'-35'35'169,"35"0"-131,-35-1-28,35 1 58,-34 35 43,-1-36-104,35 1 49,0 0 24,0 34 38,35-69-22,-35 35-48,0 0-24,0 0-16,0-1 29,0 36 3,0-35-13,0 0 53,34-1 133,1 71-153,0-71 51,0 1 203,0-35-249,-1 0-50,1 0 50,0-35 35,0-34-55,-35 34-9,34 0-24,1-34 65</inkml:trace>
    </iact:actionData>
  </iact:action>
  <iact:action type="add" startTime="22645">
    <iact:property name="dataType"/>
    <iact:actionData xml:id="d5">
      <inkml:trace xmlns:inkml="http://www.w3.org/2003/InkML" xml:id="stk5" contextRef="#ctx0" brushRef="#br0">7058 5667 0</inkml:trace>
    </iact:actionData>
  </iact:action>
  <iact:action type="add" startTime="24523">
    <iact:property name="dataType"/>
    <iact:actionData xml:id="d6">
      <inkml:trace xmlns:inkml="http://www.w3.org/2003/InkML" xml:id="stk6" contextRef="#ctx0" brushRef="#br0">8414 6014 0,'0'35'82,"-34"35"-76,34-36 12,-35 1-3,35 0-6,-35 0 0,35-1 14,0 36-6,0-35 22,0-1-7,-35 1-15,35 0 6,0 0-15,0 0 0,0-1 0,0 1 64,0 0 57,0 0-122,0-1 57,0 1-15,0 0-7,0 0 50,70-1-80,-70 1 36,35-35 61,-1 0-5,1 0-80,0 0 8,0-35-16,-35 1 62,34-36-52,-34 35 84,0 1-90</inkml:trace>
    </iact:actionData>
  </iact:action>
  <iact:action type="add" startTime="26643">
    <iact:property name="dataType"/>
    <iact:actionData xml:id="d7">
      <inkml:trace xmlns:inkml="http://www.w3.org/2003/InkML" xml:id="stk7" contextRef="#ctx0" brushRef="#br0">8484 5667 0</inkml:trace>
    </iact:actionData>
  </iact:action>
  <iact:action type="add" startTime="28495">
    <iact:property name="dataType"/>
    <iact:actionData xml:id="d8">
      <inkml:trace xmlns:inkml="http://www.w3.org/2003/InkML" xml:id="stk8" contextRef="#ctx0" brushRef="#br0">9666 5945 0,'0'35'86,"0"-1"-80,-35-34 2,35 105 0</inkml:trace>
    </iact:actionData>
  </iact:action>
  <iact:action type="add" startTime="28683">
    <iact:property name="dataType"/>
    <iact:actionData xml:id="d9">
      <inkml:trace xmlns:inkml="http://www.w3.org/2003/InkML" xml:id="stk9" contextRef="#ctx0" brushRef="#br0">9596 6188 0,'0'35'50,"0"0"-36,0-1 60,0 1-59,0 0 26,0 0-33,0-1 0,0 1 0,0 0 24,0 0 48,0 0-24,0-1-41,0 1 2,0 0 31,0 34-8,35-34 9,-35 0 6,35-35 215,0 35-185,0-35 59,-1 0-141,1 0 39,0 0-34,0-35 40,-35 0 24,0 0-40,0 1 0,0-1-15</inkml:trace>
    </iact:actionData>
  </iact:action>
  <iact:action type="add" startTime="30773">
    <iact:property name="dataType"/>
    <iact:actionData xml:id="d10">
      <inkml:trace xmlns:inkml="http://www.w3.org/2003/InkML" xml:id="stk10" contextRef="#ctx0" brushRef="#br0">9701 5597 0,'0'0'38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FB3C3-83AF-4FBA-9D98-9513DC3E4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5F9CC6-7105-4F41-A9B9-CFC5EF308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15CD4-9CC2-4199-9614-BF9C2087B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15AD2-1C56-4DCB-96EB-92EE33B92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44D1E-EE17-45B8-9E6E-1AE49B141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48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92984-925E-4EA1-BAFB-7B9E92C4F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90D7FF-3D89-41D0-B902-38809BA09E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D15F4-88A3-4643-BA88-1A7339EA2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B8218-BE97-495B-990E-3E2977EDD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17D59-3D70-41B3-9E49-17ACE8F38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231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EE6872-B1A0-4BAB-AC58-5B0EB472E9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B95E55-8528-45B5-9670-197E03B07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FDF5F-BF34-4A5D-9094-97786AD5D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0FBD1-C292-4DF3-B9EB-EE206EE79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BBF0C-3395-46F2-AF34-893F7060F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853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966FA-5E7B-4521-A89E-10B4EF98F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7A05F-02B2-4DF9-AD65-154150907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98E57-309E-4217-8C7D-2E402FC90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2DC0D-B892-4875-9E08-DADE54955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18FE0-5008-4BD3-8084-82A8A677B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34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9D35E-F1EB-46F7-9843-6288F14B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B173C2-D76D-4C90-B639-A658B69D6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5228C-384C-4F39-B203-E5931C094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D99CA-15A1-4C88-A1AD-04F9AC465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81913-DE9C-47CF-8BA4-0BDAA9D41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06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68255-CF43-4500-B336-EF0BB1940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5C09-047D-422C-AD3D-604610116B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463770-68AE-4873-90C5-7141F67D90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A75D55-E268-4769-B295-A7FD1B75B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9347A-3D25-48FC-A4E5-CB91A291C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44B37B-4FE8-4339-B9F2-E2CCFA4A0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99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68244-49B1-4E47-A127-2C610BAD5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A0229-8203-4D8D-A1FE-FF50031CD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5FEEB-1367-4068-96C1-8F5FB19F1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981458-E86F-405A-A800-911D0EE490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DBBB3A-DE43-4610-9917-C02364B6C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D08E9F-5224-4730-A7D8-F98CCE886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092E2C-B042-470F-B435-B2BB1ABB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3A5423-094E-425C-8EA3-E2608FE4B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731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DF4D3-8AD6-4570-A74A-2916BB51C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28FA67-5633-4127-8811-86C1D8F8E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DE65CC-17FE-493F-A860-E4FE72E2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A21230-D8A1-4AD2-A7E4-1A2BC1C00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148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8DFA1D-A9EA-40B7-A3AF-72D9E1D49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2C19C3-03ED-40E2-A351-66C750B82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C177F3-3B1D-4C8D-8C87-C201F2741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555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FF4CF-3808-437C-AFDA-1D1F1D866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A6EBF-8412-458B-AFBA-BF085E7B0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C576D0-6565-4B0B-9ABA-0A387E1C4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36E8E-7732-42D5-B719-40F54538B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D2AEC1-2B9E-4CAD-92A2-877DB99BA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5EC4F-66D1-4EC4-9999-C67BC448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637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B746-08A0-44CC-AD70-B7BC70E87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58992C-76AE-46EC-9457-23C567186E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D81F7-9C92-4170-8CFE-90065ECD0D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4EEB3-2734-47B0-82A5-050DFD1B9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7D5065-2FD2-48F6-9D39-9B9EC9E06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08617E-AE62-4061-B97C-ED0985F4F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39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730A1F-12A5-4F33-B3D6-2F38D0994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BD9533-B863-4AFA-BCDD-BCF04C9CA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F8FC3-414F-4E89-AA09-B98E691176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B6941-42DF-49FC-96A8-48A8FE7FD6CE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B7AEE-9213-43E3-B79D-A451B81B4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BCF2E-F20C-4022-ACB6-9726B9F40F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83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2.m4a"/><Relationship Id="rId7" Type="http://schemas.openxmlformats.org/officeDocument/2006/relationships/image" Target="../media/image5.jpe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7" Type="http://schemas.openxmlformats.org/officeDocument/2006/relationships/image" Target="../media/image2.png"/><Relationship Id="rId2" Type="http://schemas.openxmlformats.org/officeDocument/2006/relationships/audio" Target="NULL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5.jpe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2.png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5.jpe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media6.m4a"/><Relationship Id="rId7" Type="http://schemas.openxmlformats.org/officeDocument/2006/relationships/image" Target="../media/image10.png"/><Relationship Id="rId2" Type="http://schemas.microsoft.com/office/2007/relationships/media" Target="../media/media6.m4a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11" Type="http://schemas.openxmlformats.org/officeDocument/2006/relationships/image" Target="../media/image2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microsoft.com/office/2011/relationships/inkAction" Target="../ink/inkAction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0EE4F0-8D53-48AE-B8E3-66FCA2225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3403" y="2413472"/>
            <a:ext cx="6105194" cy="2031055"/>
          </a:xfrm>
        </p:spPr>
        <p:txBody>
          <a:bodyPr>
            <a:normAutofit/>
          </a:bodyPr>
          <a:lstStyle/>
          <a:p>
            <a:r>
              <a:rPr lang="en-GB" sz="7000" dirty="0">
                <a:solidFill>
                  <a:srgbClr val="FFFFFF"/>
                </a:solidFill>
                <a:latin typeface="Comic Sans MS" panose="030F0702030302020204" pitchFamily="66" charset="0"/>
              </a:rPr>
              <a:t>Set 1 Sounds</a:t>
            </a:r>
            <a:br>
              <a:rPr lang="en-GB" sz="7000" dirty="0">
                <a:solidFill>
                  <a:srgbClr val="FFFFFF"/>
                </a:solidFill>
                <a:latin typeface="Comic Sans MS" panose="030F0702030302020204" pitchFamily="66" charset="0"/>
              </a:rPr>
            </a:br>
            <a:r>
              <a:rPr lang="en-GB" sz="7000">
                <a:solidFill>
                  <a:srgbClr val="FFFFFF"/>
                </a:solidFill>
                <a:latin typeface="Comic Sans MS" panose="030F0702030302020204" pitchFamily="66" charset="0"/>
              </a:rPr>
              <a:t>i</a:t>
            </a:r>
            <a:endParaRPr lang="en-GB" sz="7000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8BAF00F-2C3F-4624-849E-23448A258D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86"/>
    </mc:Choice>
    <mc:Fallback xmlns="">
      <p:transition spd="slow" advTm="52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Spilled Cartoon Ink Bottle Stock Illustration - Illustration of design,  school: 182149084">
            <a:extLst>
              <a:ext uri="{FF2B5EF4-FFF2-40B4-BE49-F238E27FC236}">
                <a16:creationId xmlns:a16="http://schemas.microsoft.com/office/drawing/2014/main" id="{4EDF0CA0-95A1-40AB-8F71-63D941BF56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3" t="10051" r="15729" b="15488"/>
          <a:stretch/>
        </p:blipFill>
        <p:spPr bwMode="auto">
          <a:xfrm>
            <a:off x="484632" y="1918273"/>
            <a:ext cx="2560320" cy="301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50DA1EB8-87CF-4588-A1FD-4756F9A28F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1007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Igloo Cartoon HD Stock Images | Shutterstock">
            <a:extLst>
              <a:ext uri="{FF2B5EF4-FFF2-40B4-BE49-F238E27FC236}">
                <a16:creationId xmlns:a16="http://schemas.microsoft.com/office/drawing/2014/main" id="{6006FE7B-61C1-4EA1-9607-80A34EE312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3"/>
          <a:stretch/>
        </p:blipFill>
        <p:spPr bwMode="auto">
          <a:xfrm>
            <a:off x="3354631" y="2558163"/>
            <a:ext cx="2560320" cy="173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D7A4E378-EA57-47B9-B1EB-58B998F6CF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259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Insect cartoon collection set — Stock Vector © tigatelu #27378055">
            <a:extLst>
              <a:ext uri="{FF2B5EF4-FFF2-40B4-BE49-F238E27FC236}">
                <a16:creationId xmlns:a16="http://schemas.microsoft.com/office/drawing/2014/main" id="{9E781B7C-F96C-4B2F-ABB2-1BB7F81860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16" r="66490" b="41444"/>
          <a:stretch/>
        </p:blipFill>
        <p:spPr bwMode="auto">
          <a:xfrm>
            <a:off x="6235726" y="2654897"/>
            <a:ext cx="2560320" cy="154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D2B31ED6-76F0-425A-9A41-C947AEF9C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66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Musical Instruments Vector Graphics Image Cartoon, PNG, 489x550px,  Watercolor, Cartoon, Flower, Frame, Heart Download Free">
            <a:extLst>
              <a:ext uri="{FF2B5EF4-FFF2-40B4-BE49-F238E27FC236}">
                <a16:creationId xmlns:a16="http://schemas.microsoft.com/office/drawing/2014/main" id="{3E14E8CF-BC17-427A-A2B8-14DCE8AA6D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2" r="21602"/>
          <a:stretch/>
        </p:blipFill>
        <p:spPr bwMode="auto">
          <a:xfrm>
            <a:off x="9120662" y="1942415"/>
            <a:ext cx="2560320" cy="296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E97DE71-76A0-4EF1-B09D-C280A5A0D72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526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91"/>
    </mc:Choice>
    <mc:Fallback xmlns="">
      <p:transition spd="slow" advTm="125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0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B265D3-92F3-4082-8577-C01B0BD569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/>
          <a:stretch/>
        </p:blipFill>
        <p:spPr bwMode="auto">
          <a:xfrm>
            <a:off x="3319975" y="643466"/>
            <a:ext cx="5589695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A1345E6-FC96-4344-B001-32EFFED74A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2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87"/>
    </mc:Choice>
    <mc:Fallback xmlns="">
      <p:transition spd="slow" advTm="159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5BCF8D-11C9-49F4-8506-4BE5592ED8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"/>
          <a:stretch/>
        </p:blipFill>
        <p:spPr bwMode="auto">
          <a:xfrm>
            <a:off x="6256866" y="674390"/>
            <a:ext cx="5291666" cy="528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nsect cartoon collection set — Stock Vector © tigatelu #27378055">
            <a:extLst>
              <a:ext uri="{FF2B5EF4-FFF2-40B4-BE49-F238E27FC236}">
                <a16:creationId xmlns:a16="http://schemas.microsoft.com/office/drawing/2014/main" id="{DE67E998-C8FD-4F42-80D8-02B5C0DDC0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16" r="66490" b="41444"/>
          <a:stretch/>
        </p:blipFill>
        <p:spPr bwMode="auto">
          <a:xfrm>
            <a:off x="643468" y="1722894"/>
            <a:ext cx="5291667" cy="318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4BA48C2-9967-441A-8FD3-2E35790EC7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5022.517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655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42"/>
    </mc:Choice>
    <mc:Fallback xmlns="">
      <p:transition spd="slow" advTm="220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5BCF8D-11C9-49F4-8506-4BE5592ED8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"/>
          <a:stretch/>
        </p:blipFill>
        <p:spPr bwMode="auto">
          <a:xfrm>
            <a:off x="6256866" y="674390"/>
            <a:ext cx="5291666" cy="528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nsect cartoon collection set — Stock Vector © tigatelu #27378055">
            <a:extLst>
              <a:ext uri="{FF2B5EF4-FFF2-40B4-BE49-F238E27FC236}">
                <a16:creationId xmlns:a16="http://schemas.microsoft.com/office/drawing/2014/main" id="{DE67E998-C8FD-4F42-80D8-02B5C0DDC0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16" r="66490" b="41444"/>
          <a:stretch/>
        </p:blipFill>
        <p:spPr bwMode="auto">
          <a:xfrm>
            <a:off x="643468" y="1722894"/>
            <a:ext cx="5291667" cy="318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ED2069D2-821C-4F0A-BF98-D7BF410DB7C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178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20"/>
    </mc:Choice>
    <mc:Fallback xmlns="">
      <p:transition spd="slow" advTm="167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, whiteboard&#10;&#10;Description automatically generated">
            <a:extLst>
              <a:ext uri="{FF2B5EF4-FFF2-40B4-BE49-F238E27FC236}">
                <a16:creationId xmlns:a16="http://schemas.microsoft.com/office/drawing/2014/main" id="{16ECE7D0-D85F-46C9-A29B-5C2FB0AB86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"/>
          <a:stretch/>
        </p:blipFill>
        <p:spPr bwMode="auto">
          <a:xfrm>
            <a:off x="994021" y="643466"/>
            <a:ext cx="2577183" cy="262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CED6A3F7-0CFB-45E2-B124-181D2A88C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6319" y="643466"/>
            <a:ext cx="2657885" cy="262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BBC750-F718-4FCD-B4A8-5A6DBBA68A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" r="-1"/>
          <a:stretch/>
        </p:blipFill>
        <p:spPr bwMode="auto">
          <a:xfrm>
            <a:off x="8641651" y="643466"/>
            <a:ext cx="2573994" cy="262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B571CD-2BC9-406F-AD34-C2FC57FBF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3686" y="3589863"/>
            <a:ext cx="2637854" cy="262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55B002-F025-4C15-9FD3-0A138DF71E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/>
          <a:stretch/>
        </p:blipFill>
        <p:spPr bwMode="auto">
          <a:xfrm>
            <a:off x="4788846" y="3589863"/>
            <a:ext cx="2652833" cy="264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BA8414EA-94E7-4341-908A-07D107B18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9787" y="3589863"/>
            <a:ext cx="2597721" cy="264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586C118-0B87-44BD-83BA-6CB882BD662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866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755"/>
    </mc:Choice>
    <mc:Fallback xmlns="">
      <p:transition spd="slow" advTm="367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8+ Printable Lined Paper Templates | Free &amp; Premium Templates">
            <a:extLst>
              <a:ext uri="{FF2B5EF4-FFF2-40B4-BE49-F238E27FC236}">
                <a16:creationId xmlns:a16="http://schemas.microsoft.com/office/drawing/2014/main" id="{50F7FBCD-120A-4497-B5DA-ADD5897C8E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" b="22982"/>
          <a:stretch/>
        </p:blipFill>
        <p:spPr bwMode="auto">
          <a:xfrm>
            <a:off x="0" y="0"/>
            <a:ext cx="12192000" cy="64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etter worksheets for tracing and writing">
            <a:extLst>
              <a:ext uri="{FF2B5EF4-FFF2-40B4-BE49-F238E27FC236}">
                <a16:creationId xmlns:a16="http://schemas.microsoft.com/office/drawing/2014/main" id="{EFD386F7-6326-415E-A29D-13CC3F583E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75" t="27825" r="51127" b="57247"/>
          <a:stretch/>
        </p:blipFill>
        <p:spPr bwMode="auto">
          <a:xfrm>
            <a:off x="1031833" y="1683026"/>
            <a:ext cx="3557619" cy="95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7871767-8A4F-48ED-8376-DC0A1C636FC9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614600" y="1990080"/>
              <a:ext cx="1940760" cy="525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7871767-8A4F-48ED-8376-DC0A1C636FC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05240" y="1980720"/>
                <a:ext cx="1959480" cy="54468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BDC0CC17-C8C7-452F-A1ED-B766B63510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8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647"/>
    </mc:Choice>
    <mc:Fallback xmlns="">
      <p:transition spd="slow" advTm="346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4|2.5|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1.6|1.9|1.8|1.7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1.3|1.7|1.1|1.3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.5|1.8|1.7|1.7|1.7|6|1.2|1.1|1.3|1.2|1.2|1.2|1.2|1|1.2|1.1|1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</Words>
  <Application>Microsoft Office PowerPoint</Application>
  <PresentationFormat>Widescreen</PresentationFormat>
  <Paragraphs>1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Set 1 Sounds 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 1 Sounds Day 6</dc:title>
  <dc:creator>Laptop</dc:creator>
  <cp:lastModifiedBy>Crow, Lianne</cp:lastModifiedBy>
  <cp:revision>3</cp:revision>
  <dcterms:created xsi:type="dcterms:W3CDTF">2021-01-18T13:08:16Z</dcterms:created>
  <dcterms:modified xsi:type="dcterms:W3CDTF">2021-01-25T14:50:10Z</dcterms:modified>
</cp:coreProperties>
</file>