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ink/inkAction1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3" r:id="rId5"/>
    <p:sldId id="264" r:id="rId6"/>
    <p:sldId id="262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28T08:48:18.2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7716">
    <iact:property name="dataType"/>
    <iact:actionData xml:id="d0">
      <inkml:trace xmlns:inkml="http://www.w3.org/2003/InkML" xml:id="stk0" contextRef="#ctx0" brushRef="#br0">4659 5875 0,'-35'0'60,"35"35"-47,0 0 124,0 0-122,0-1-5,0 1 8,0 0 19,35 0-14,-35 69-12,35-69 34,0-35-21,-35 34-13,0 1 46,34 0-50,-34 0 7,0-1 121,0 36-100,35 0-19,-35-36 8,0 1-19,0 0 51,0 0-38,0-1-1,0 1-3,35 0-7,-35 0 21,0-1-13,0 1 9,0 0 0,0 0 0,0-1-19,0 1 19,0 0 11,0 0-21,0 0 4,0-1-3,0 36 55,0-35-54,0-1-7,0 1 8,0 0 21,0 34 10,0-34-21,0 0 45,0 0 80,-35-1-128,0 1 8,1-35 5,-1 35-26,0-35 2,0 0 54,1 0-46,-1 0-5,-35 0 11,35-35 10,35 0-2,-34 35-14,34-34-4,-35-1 1,0 35-13,35-35 94,0 0-78</inkml:trace>
    </iact:actionData>
  </iact:action>
  <iact:action type="add" startTime="10665">
    <iact:property name="dataType"/>
    <iact:actionData xml:id="d1">
      <inkml:trace xmlns:inkml="http://www.w3.org/2003/InkML" xml:id="stk1" contextRef="#ctx0" brushRef="#br0">4624 5458 0</inkml:trace>
    </iact:actionData>
  </iact:action>
  <iact:action type="add" startTime="16083">
    <iact:property name="dataType"/>
    <iact:actionData xml:id="d2">
      <inkml:trace xmlns:inkml="http://www.w3.org/2003/InkML" xml:id="stk2" contextRef="#ctx0" brushRef="#br0">5876 5910 0,'35'35'84,"-35"0"-42,0 34-1,0-34-6,0 0-19,0-1-7,0 1 1,35 0-5,-35 0 22,0-1-22,0 1 11,0 35 3,0-36-5,0 1 4,0 0-13,34 35 6,-34-36 13,0 36-16,0-1 5,0-34-4,0 0 25,35-35-29,-35 35 3,0-1 54,0 1-46,0 0-5,0 0 61,0-1-24,0 36-19,0-35-2,0 0-6,0-1-1,0 1 13,0 0 45,0 0-61,0-1 69,0 1-75,0 0 14,-69 0-21,69-1 12,-35-34 67,35 35-35,-35-35 13,0 35 30,0-35 11,1 0-55,-1-35-23,35-34 24,0 34-37,0 0 27,0 0 1</inkml:trace>
    </iact:actionData>
  </iact:action>
  <iact:action type="add" startTime="19116">
    <iact:property name="dataType"/>
    <iact:actionData xml:id="d3">
      <inkml:trace xmlns:inkml="http://www.w3.org/2003/InkML" xml:id="stk3" contextRef="#ctx0" brushRef="#br0">5911 5528 0</inkml:trace>
    </iact:actionData>
  </iact:action>
  <iact:action type="add" startTime="21323">
    <iact:property name="dataType"/>
    <iact:actionData xml:id="d4">
      <inkml:trace xmlns:inkml="http://www.w3.org/2003/InkML" xml:id="stk4" contextRef="#ctx0" brushRef="#br0">7197 5910 0,'0'70'141,"0"-36"-127,0 1-4,0 35 3,0-36 3,0 1-5,0 0-6,0 0 11,0-1 3,0 1-11,0 0-3,0 0 12,0 34-2,0-34-7,0 0 1,0 0-2,0-1 4,0 1-3,0 0-3,0 0 57,0-1-51,0 1-1,0 0 6,0 0 16,0 34-18,0-34 5,0 0-15,0-1 4,0 1 11,0 0-11,0 0 16,0 0 14,0-1-7,0 1 41,0 0-56,-34-35 17,-1 35 1,35-1 50,-35 1-67,35 0 50,-35 0-53,35 34 1,-104-34-4,104 34-3,-35-69 7,35 35 2,-35-35 20,1 0 4,34 35-31,-35-35 4,0 0-6,0 0 47,1 0-47,-1 0 10,0-70-12,0 70 3,35-34 33</inkml:trace>
    </iact:actionData>
  </iact:action>
  <iact:action type="add" startTime="23877">
    <iact:property name="dataType"/>
    <iact:actionData xml:id="d5">
      <inkml:trace xmlns:inkml="http://www.w3.org/2003/InkML" xml:id="stk5" contextRef="#ctx0" brushRef="#br0">7197 5597 0</inkml:trace>
    </iact:actionData>
  </iact:action>
  <iact:action type="add" startTime="26232">
    <iact:property name="dataType"/>
    <iact:actionData xml:id="d6">
      <inkml:trace xmlns:inkml="http://www.w3.org/2003/InkML" xml:id="stk6" contextRef="#ctx0" brushRef="#br0">8449 5945 0,'0'35'145,"0"-1"-130,0 1-8,0 0 0,0 0 10,0-1-9,0 1 8,0 0 10,0 0 76,0 34-17,0-34-73,0 0 5,0-1 21,0 1-4,0 0-13,0 0-4,0 0-9,0-1 18,35 36-21,-35-35 19,0-1-7,0 1 14,0 0 114,0 0-105,0-1 56,0 1-72,0 0-10,0 34-4,0-34-2,0 70 41,0-71-11,0 1 3,0 0-15,0 0-5,0-1 54,0 1-51,0 0-10,0 0 58,0-1-36,-35 1 15,-34 0 51,34-35-43,0 0-11,0 0-6,0 0-27,1 0-9,-1 0 67,0 0-41,0 0 13,1 0-26,-36 0-11,70-35 42,0 0-12,0 1 4,0-36 30</inkml:trace>
    </iact:actionData>
  </iact:action>
  <iact:action type="add" startTime="30596">
    <iact:property name="dataType"/>
    <iact:actionData xml:id="d7">
      <inkml:trace xmlns:inkml="http://www.w3.org/2003/InkML" xml:id="stk7" contextRef="#ctx0" brushRef="#br0">8519 5528 0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FB3C3-83AF-4FBA-9D98-9513DC3E4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5F9CC6-7105-4F41-A9B9-CFC5EF308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15CD4-9CC2-4199-9614-BF9C2087B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15AD2-1C56-4DCB-96EB-92EE33B92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44D1E-EE17-45B8-9E6E-1AE49B141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48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92984-925E-4EA1-BAFB-7B9E92C4F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90D7FF-3D89-41D0-B902-38809BA09E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D15F4-88A3-4643-BA88-1A7339EA2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B8218-BE97-495B-990E-3E2977EDD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17D59-3D70-41B3-9E49-17ACE8F38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231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EE6872-B1A0-4BAB-AC58-5B0EB472E9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B95E55-8528-45B5-9670-197E03B07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FDF5F-BF34-4A5D-9094-97786AD5D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0FBD1-C292-4DF3-B9EB-EE206EE79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BBF0C-3395-46F2-AF34-893F7060F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853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966FA-5E7B-4521-A89E-10B4EF98F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7A05F-02B2-4DF9-AD65-154150907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98E57-309E-4217-8C7D-2E402FC90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2DC0D-B892-4875-9E08-DADE54955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18FE0-5008-4BD3-8084-82A8A677B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34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9D35E-F1EB-46F7-9843-6288F14B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B173C2-D76D-4C90-B639-A658B69D6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5228C-384C-4F39-B203-E5931C094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D99CA-15A1-4C88-A1AD-04F9AC465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81913-DE9C-47CF-8BA4-0BDAA9D41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06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68255-CF43-4500-B336-EF0BB1940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5C09-047D-422C-AD3D-604610116B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463770-68AE-4873-90C5-7141F67D90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A75D55-E268-4769-B295-A7FD1B75B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9347A-3D25-48FC-A4E5-CB91A291C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44B37B-4FE8-4339-B9F2-E2CCFA4A0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99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68244-49B1-4E47-A127-2C610BAD5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A0229-8203-4D8D-A1FE-FF50031CD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5FEEB-1367-4068-96C1-8F5FB19F1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981458-E86F-405A-A800-911D0EE490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DBBB3A-DE43-4610-9917-C02364B6C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D08E9F-5224-4730-A7D8-F98CCE886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092E2C-B042-470F-B435-B2BB1ABB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3A5423-094E-425C-8EA3-E2608FE4B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731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DF4D3-8AD6-4570-A74A-2916BB51C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28FA67-5633-4127-8811-86C1D8F8E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DE65CC-17FE-493F-A860-E4FE72E2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A21230-D8A1-4AD2-A7E4-1A2BC1C00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148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8DFA1D-A9EA-40B7-A3AF-72D9E1D49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2C19C3-03ED-40E2-A351-66C750B82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C177F3-3B1D-4C8D-8C87-C201F2741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555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FF4CF-3808-437C-AFDA-1D1F1D866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A6EBF-8412-458B-AFBA-BF085E7B0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C576D0-6565-4B0B-9ABA-0A387E1C4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36E8E-7732-42D5-B719-40F54538B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D2AEC1-2B9E-4CAD-92A2-877DB99BA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5EC4F-66D1-4EC4-9999-C67BC448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637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B746-08A0-44CC-AD70-B7BC70E87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58992C-76AE-46EC-9457-23C567186E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D81F7-9C92-4170-8CFE-90065ECD0D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4EEB3-2734-47B0-82A5-050DFD1B9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7D5065-2FD2-48F6-9D39-9B9EC9E06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08617E-AE62-4061-B97C-ED0985F4F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39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730A1F-12A5-4F33-B3D6-2F38D0994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BD9533-B863-4AFA-BCDD-BCF04C9CA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F8FC3-414F-4E89-AA09-B98E691176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B7AEE-9213-43E3-B79D-A451B81B4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BCF2E-F20C-4022-ACB6-9726B9F40F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83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media2.m4a"/><Relationship Id="rId7" Type="http://schemas.openxmlformats.org/officeDocument/2006/relationships/image" Target="../media/image5.jpe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2.png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2.png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.png"/><Relationship Id="rId3" Type="http://schemas.openxmlformats.org/officeDocument/2006/relationships/audio" Target="../media/media6.m4a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7.png"/><Relationship Id="rId2" Type="http://schemas.microsoft.com/office/2007/relationships/media" Target="../media/media6.m4a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2.xml"/><Relationship Id="rId7" Type="http://schemas.microsoft.com/office/2011/relationships/inkAction" Target="../ink/inkAction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microsoft.com/office/2007/relationships/hdphoto" Target="../media/hdphoto1.wdp"/><Relationship Id="rId5" Type="http://schemas.openxmlformats.org/officeDocument/2006/relationships/image" Target="../media/image29.png"/><Relationship Id="rId4" Type="http://schemas.openxmlformats.org/officeDocument/2006/relationships/image" Target="../media/image28.jpe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0EE4F0-8D53-48AE-B8E3-66FCA2225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3403" y="2413472"/>
            <a:ext cx="6105194" cy="2031055"/>
          </a:xfrm>
        </p:spPr>
        <p:txBody>
          <a:bodyPr>
            <a:normAutofit/>
          </a:bodyPr>
          <a:lstStyle/>
          <a:p>
            <a:r>
              <a:rPr lang="en-GB" sz="7000" dirty="0">
                <a:solidFill>
                  <a:srgbClr val="FFFFFF"/>
                </a:solidFill>
                <a:latin typeface="Comic Sans MS" panose="030F0702030302020204" pitchFamily="66" charset="0"/>
              </a:rPr>
              <a:t>Set 1 Sounds</a:t>
            </a:r>
            <a:br>
              <a:rPr lang="en-GB" sz="7000" dirty="0">
                <a:solidFill>
                  <a:srgbClr val="FFFFFF"/>
                </a:solidFill>
                <a:latin typeface="Comic Sans MS" panose="030F0702030302020204" pitchFamily="66" charset="0"/>
              </a:rPr>
            </a:br>
            <a:r>
              <a:rPr lang="en-GB" sz="7000" dirty="0">
                <a:solidFill>
                  <a:srgbClr val="FFFFFF"/>
                </a:solidFill>
                <a:latin typeface="Comic Sans MS" panose="030F0702030302020204" pitchFamily="66" charset="0"/>
              </a:rPr>
              <a:t>j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16B9FAE-9B63-48E2-8F06-655E4CEB73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3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66"/>
    </mc:Choice>
    <mc:Fallback>
      <p:transition spd="slow" advTm="67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artoon Jellyfish Images, Stock Photos &amp; Vectors | Shutterstock">
            <a:extLst>
              <a:ext uri="{FF2B5EF4-FFF2-40B4-BE49-F238E27FC236}">
                <a16:creationId xmlns:a16="http://schemas.microsoft.com/office/drawing/2014/main" id="{2A691934-911D-4010-BF14-DEEAC24EBB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25"/>
          <a:stretch/>
        </p:blipFill>
        <p:spPr bwMode="auto">
          <a:xfrm>
            <a:off x="484632" y="1339382"/>
            <a:ext cx="2560320" cy="417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0DA1EB8-87CF-4588-A1FD-4756F9A28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artoon Sweater Stock Illustrations, Images &amp; Vectors | Shutterstock">
            <a:extLst>
              <a:ext uri="{FF2B5EF4-FFF2-40B4-BE49-F238E27FC236}">
                <a16:creationId xmlns:a16="http://schemas.microsoft.com/office/drawing/2014/main" id="{0D3B0707-0931-40A8-AAD5-E9E8853885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25"/>
          <a:stretch/>
        </p:blipFill>
        <p:spPr bwMode="auto">
          <a:xfrm>
            <a:off x="3354631" y="2167580"/>
            <a:ext cx="2560320" cy="251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D7A4E378-EA57-47B9-B1EB-58B998F6C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357 Jack In The Box Illustrations, Royalty-Free Vector Graphics &amp; Clip Art  - iStock">
            <a:extLst>
              <a:ext uri="{FF2B5EF4-FFF2-40B4-BE49-F238E27FC236}">
                <a16:creationId xmlns:a16="http://schemas.microsoft.com/office/drawing/2014/main" id="{1C1270C3-6AD4-4304-B433-C63C17CF4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5726" y="2145767"/>
            <a:ext cx="256032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2B31ED6-76F0-425A-9A41-C947AEF9C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 descr="Cartoon Jungle Scene photos, royalty-free images, graphics, vectors &amp;  videos | Adobe Stock">
            <a:extLst>
              <a:ext uri="{FF2B5EF4-FFF2-40B4-BE49-F238E27FC236}">
                <a16:creationId xmlns:a16="http://schemas.microsoft.com/office/drawing/2014/main" id="{47143471-CE99-40F4-9F13-3418809B1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0662" y="2693035"/>
            <a:ext cx="2560320" cy="146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F48D1C7-74F3-4135-8E89-131823BEC3D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5268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608"/>
    </mc:Choice>
    <mc:Fallback>
      <p:transition spd="slow" advTm="156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4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A504E460-AA41-468F-836A-558CA4297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9417" y="643466"/>
            <a:ext cx="5613165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C1223D28-8AF1-4A25-9F1E-300894417D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24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741"/>
    </mc:Choice>
    <mc:Fallback>
      <p:transition spd="slow" advTm="117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357 Jack In The Box Illustrations, Royalty-Free Vector Graphics &amp; Clip Art  - iStock">
            <a:extLst>
              <a:ext uri="{FF2B5EF4-FFF2-40B4-BE49-F238E27FC236}">
                <a16:creationId xmlns:a16="http://schemas.microsoft.com/office/drawing/2014/main" id="{527283D3-83B2-484E-8BD0-F03ECDEBC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783167"/>
            <a:ext cx="5291666" cy="529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A1F8C2D-E0E4-47D7-8C5D-BD8258E7E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865" y="803010"/>
            <a:ext cx="5291667" cy="525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F0AC1B76-B9BC-4EF9-A153-5F6F5EF89D8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6521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161"/>
    </mc:Choice>
    <mc:Fallback>
      <p:transition spd="slow" advTm="151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357 Jack In The Box Illustrations, Royalty-Free Vector Graphics &amp; Clip Art  - iStock">
            <a:extLst>
              <a:ext uri="{FF2B5EF4-FFF2-40B4-BE49-F238E27FC236}">
                <a16:creationId xmlns:a16="http://schemas.microsoft.com/office/drawing/2014/main" id="{527283D3-83B2-484E-8BD0-F03ECDEBC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783167"/>
            <a:ext cx="5291666" cy="529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A1F8C2D-E0E4-47D7-8C5D-BD8258E7E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865" y="803010"/>
            <a:ext cx="5291667" cy="525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488F2AEE-7227-4E78-B39D-7E540C95E3C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1446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72"/>
    </mc:Choice>
    <mc:Fallback>
      <p:transition spd="slow" advTm="92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, whiteboard&#10;&#10;Description automatically generated">
            <a:extLst>
              <a:ext uri="{FF2B5EF4-FFF2-40B4-BE49-F238E27FC236}">
                <a16:creationId xmlns:a16="http://schemas.microsoft.com/office/drawing/2014/main" id="{16ECE7D0-D85F-46C9-A29B-5C2FB0AB86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"/>
          <a:stretch/>
        </p:blipFill>
        <p:spPr bwMode="auto">
          <a:xfrm>
            <a:off x="404020" y="429287"/>
            <a:ext cx="106046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CED6A3F7-0CFB-45E2-B124-181D2A88C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5379" y="429287"/>
            <a:ext cx="109367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BBC750-F718-4FCD-B4A8-5A6DBBA68A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" r="-1"/>
          <a:stretch/>
        </p:blipFill>
        <p:spPr bwMode="auto">
          <a:xfrm>
            <a:off x="9877327" y="348257"/>
            <a:ext cx="105915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B571CD-2BC9-406F-AD34-C2FC57FBF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405" y="3591061"/>
            <a:ext cx="108542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55B002-F025-4C15-9FD3-0A138DF71E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/>
          <a:stretch/>
        </p:blipFill>
        <p:spPr bwMode="auto">
          <a:xfrm>
            <a:off x="2623432" y="5187566"/>
            <a:ext cx="108361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BA8414EA-94E7-4341-908A-07D107B18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5379" y="1994557"/>
            <a:ext cx="106109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1AEAA6-FAFC-4679-A4D2-AD2FC1094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"/>
          <a:stretch/>
        </p:blipFill>
        <p:spPr bwMode="auto">
          <a:xfrm>
            <a:off x="7549832" y="5187566"/>
            <a:ext cx="1085354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20F083-FEDE-47EF-8A5B-5BDBE658DA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"/>
          <a:stretch/>
        </p:blipFill>
        <p:spPr bwMode="auto">
          <a:xfrm>
            <a:off x="404019" y="1994557"/>
            <a:ext cx="105900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84E193-D19E-42D6-9D0F-148A0ED78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12214" y="1989000"/>
            <a:ext cx="108542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4F5CA7-D652-4F6F-93D1-02891FF88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1846" y="1989000"/>
            <a:ext cx="107729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2CAC044-CA8F-4717-9147-3FD7D74DD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38" y="5187566"/>
            <a:ext cx="1057382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0EC4C4-0ABE-4FC0-BA7F-FBE5667AF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095" y="5187566"/>
            <a:ext cx="107057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AA76EB3-C59E-482F-93E4-11BFC5BEC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6112" y="429287"/>
            <a:ext cx="10638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475FF48-1D3F-4328-B6CB-8FD764924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7551" y="5187566"/>
            <a:ext cx="10773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50FA034-7AA1-46E3-8344-321F6702D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4718" y="3548713"/>
            <a:ext cx="10638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079AF18-B794-4E16-B78C-3472C6E4C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099" y="348257"/>
            <a:ext cx="107429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80E120B-D91F-4A92-BCFB-421790E62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8178" y="3559827"/>
            <a:ext cx="10719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A0D1F66-ED78-4778-B0BA-7563ED2AB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19449" y="3588283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A close up&#10;&#10;Description automatically generated">
            <a:extLst>
              <a:ext uri="{FF2B5EF4-FFF2-40B4-BE49-F238E27FC236}">
                <a16:creationId xmlns:a16="http://schemas.microsoft.com/office/drawing/2014/main" id="{168B2512-0AE8-408B-8F1A-A57AB37D2B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1" r="10408"/>
          <a:stretch/>
        </p:blipFill>
        <p:spPr bwMode="auto">
          <a:xfrm>
            <a:off x="2565701" y="3548713"/>
            <a:ext cx="118961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A close up of a device&#10;&#10;Description automatically generated">
            <a:extLst>
              <a:ext uri="{FF2B5EF4-FFF2-40B4-BE49-F238E27FC236}">
                <a16:creationId xmlns:a16="http://schemas.microsoft.com/office/drawing/2014/main" id="{170D5663-45FB-492C-9027-6437FEBEB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59197" y="1948485"/>
            <a:ext cx="10746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C3E5FA3E-1085-4237-84F0-1903E5B66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8317" y="2767911"/>
            <a:ext cx="108816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87E3526-EF75-40FB-A48F-B1695C526AF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8667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977"/>
    </mc:Choice>
    <mc:Fallback>
      <p:transition spd="slow" advTm="659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8+ Printable Lined Paper Templates | Free &amp; Premium Templates">
            <a:extLst>
              <a:ext uri="{FF2B5EF4-FFF2-40B4-BE49-F238E27FC236}">
                <a16:creationId xmlns:a16="http://schemas.microsoft.com/office/drawing/2014/main" id="{50F7FBCD-120A-4497-B5DA-ADD5897C8E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" b="22982"/>
          <a:stretch/>
        </p:blipFill>
        <p:spPr bwMode="auto">
          <a:xfrm>
            <a:off x="0" y="0"/>
            <a:ext cx="12192000" cy="64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Letter worksheets for tracing and writing">
            <a:extLst>
              <a:ext uri="{FF2B5EF4-FFF2-40B4-BE49-F238E27FC236}">
                <a16:creationId xmlns:a16="http://schemas.microsoft.com/office/drawing/2014/main" id="{A11A4E8B-A600-42C8-B1BE-97730E49B5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780" r="67374" b="55084"/>
          <a:stretch/>
        </p:blipFill>
        <p:spPr bwMode="auto">
          <a:xfrm>
            <a:off x="451333" y="1602899"/>
            <a:ext cx="2868114" cy="119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7322BCC-814C-4BD7-B554-6B702F2EFCD4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564560" y="1964880"/>
              <a:ext cx="1502640" cy="801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7322BCC-814C-4BD7-B554-6B702F2EFCD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55200" y="1955520"/>
                <a:ext cx="1521360" cy="82008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A74591F-4727-4987-A1F5-A3EB145A23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85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568"/>
    </mc:Choice>
    <mc:Fallback>
      <p:transition spd="slow" advTm="335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2.8|2.5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.7|1.3|1.6|1.7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0.9|1|1|1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.6|1.6|1.5|1.3|1.4|1.4|1.5|1.4|1.5|1.7|1.4|1.5|1.5|1.5|1.4|1.5|1.4|1.5|1.9|1.5|4.2|1.4|1.2|1.1|1|1.2|1|0.9|1.1|1.1|1|1.1|1.2|1|1|0.9|1.1|1|0.9|1|0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</Words>
  <Application>Microsoft Office PowerPoint</Application>
  <PresentationFormat>Widescreen</PresentationFormat>
  <Paragraphs>1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Set 1 Sounds j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 1 Sounds j</dc:title>
  <dc:creator>Laptop</dc:creator>
  <cp:lastModifiedBy>Laptop</cp:lastModifiedBy>
  <cp:revision>3</cp:revision>
  <dcterms:created xsi:type="dcterms:W3CDTF">2021-01-22T12:31:48Z</dcterms:created>
  <dcterms:modified xsi:type="dcterms:W3CDTF">2021-01-28T08:56:39Z</dcterms:modified>
</cp:coreProperties>
</file>