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5" d="100"/>
          <a:sy n="45" d="100"/>
        </p:scale>
        <p:origin x="6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60D5-B96C-426F-A796-EE7AE1AC82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750-205B-421C-B505-92F62552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8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60D5-B96C-426F-A796-EE7AE1AC82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750-205B-421C-B505-92F62552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43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60D5-B96C-426F-A796-EE7AE1AC82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750-205B-421C-B505-92F62552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60D5-B96C-426F-A796-EE7AE1AC82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750-205B-421C-B505-92F62552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60D5-B96C-426F-A796-EE7AE1AC82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750-205B-421C-B505-92F62552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55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60D5-B96C-426F-A796-EE7AE1AC82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750-205B-421C-B505-92F62552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30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60D5-B96C-426F-A796-EE7AE1AC82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750-205B-421C-B505-92F62552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5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60D5-B96C-426F-A796-EE7AE1AC82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750-205B-421C-B505-92F62552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5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60D5-B96C-426F-A796-EE7AE1AC82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750-205B-421C-B505-92F62552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8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60D5-B96C-426F-A796-EE7AE1AC82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750-205B-421C-B505-92F62552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2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60D5-B96C-426F-A796-EE7AE1AC82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750-205B-421C-B505-92F62552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71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60D5-B96C-426F-A796-EE7AE1AC82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0750-205B-421C-B505-92F62552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65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Destroyer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Part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951" t="15409" r="31196" b="18858"/>
          <a:stretch/>
        </p:blipFill>
        <p:spPr>
          <a:xfrm>
            <a:off x="204950" y="914399"/>
            <a:ext cx="3594539" cy="480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5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57" t="17242" r="4526" b="24138"/>
          <a:stretch/>
        </p:blipFill>
        <p:spPr>
          <a:xfrm>
            <a:off x="268014" y="299544"/>
            <a:ext cx="11198150" cy="543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3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6285"/>
            <a:ext cx="10515600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did Tiger disconnect the teleporter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wires?</a:t>
            </a: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do you think Max felt about Tiger disconnecting the wires?</a:t>
            </a: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word would you use to describe the feeling Max had when his ‘stomach was gurgling’?</a:t>
            </a:r>
          </a:p>
        </p:txBody>
      </p:sp>
    </p:spTree>
    <p:extLst>
      <p:ext uri="{BB962C8B-B14F-4D97-AF65-F5344CB8AC3E}">
        <p14:creationId xmlns:p14="http://schemas.microsoft.com/office/powerpoint/2010/main" val="137072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80" t="17133" r="51724" b="25108"/>
          <a:stretch/>
        </p:blipFill>
        <p:spPr>
          <a:xfrm>
            <a:off x="141888" y="173420"/>
            <a:ext cx="6306088" cy="6353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6110" y="756745"/>
            <a:ext cx="50449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4) What does it mean when Ant was studying the panel?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 found a book about control panels.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 was looking carefully at the control panel.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 was pressing all the buttons on the control panel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5) Where do they need to go to access the ship’s computer?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0711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802" t="19073" r="13577" b="21013"/>
          <a:stretch/>
        </p:blipFill>
        <p:spPr>
          <a:xfrm>
            <a:off x="7141779" y="157655"/>
            <a:ext cx="4808483" cy="6426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482" y="1292773"/>
            <a:ext cx="64480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6) What was making the rumbling sound?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7) How do you think the group felt when they heard that noise? Why?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8) Why did Tiger whisper and not shout?</a:t>
            </a:r>
          </a:p>
        </p:txBody>
      </p:sp>
    </p:spTree>
    <p:extLst>
      <p:ext uri="{BB962C8B-B14F-4D97-AF65-F5344CB8AC3E}">
        <p14:creationId xmlns:p14="http://schemas.microsoft.com/office/powerpoint/2010/main" val="396131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33" t="20367" r="5172" b="20366"/>
          <a:stretch/>
        </p:blipFill>
        <p:spPr>
          <a:xfrm>
            <a:off x="441434" y="268013"/>
            <a:ext cx="11388319" cy="561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7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621" y="1718441"/>
            <a:ext cx="9995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9) Is hiding in the shadows a good idea? Why?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10) What word tells you the hunter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Krool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was by himself?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11) What word tells you the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Krool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turned round quickly?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12) What do you predict will happen next?</a:t>
            </a:r>
          </a:p>
        </p:txBody>
      </p:sp>
    </p:spTree>
    <p:extLst>
      <p:ext uri="{BB962C8B-B14F-4D97-AF65-F5344CB8AC3E}">
        <p14:creationId xmlns:p14="http://schemas.microsoft.com/office/powerpoint/2010/main" val="177478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181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Destroyer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Destroyer</dc:title>
  <dc:creator>Watson, Craig</dc:creator>
  <cp:lastModifiedBy>Bekki Conroy</cp:lastModifiedBy>
  <cp:revision>4</cp:revision>
  <dcterms:created xsi:type="dcterms:W3CDTF">2021-01-19T13:21:48Z</dcterms:created>
  <dcterms:modified xsi:type="dcterms:W3CDTF">2021-01-20T17:26:23Z</dcterms:modified>
</cp:coreProperties>
</file>