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95728"/>
  </p:normalViewPr>
  <p:slideViewPr>
    <p:cSldViewPr snapToGrid="0" snapToObjects="1">
      <p:cViewPr>
        <p:scale>
          <a:sx n="85" d="100"/>
          <a:sy n="85" d="100"/>
        </p:scale>
        <p:origin x="152" y="5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A8A123-B132-B743-B0F8-CD6360FD6661}" type="datetimeFigureOut">
              <a:rPr lang="en-US" smtClean="0"/>
              <a:t>1/22/21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53D93-A926-7B43-B608-8C2AEC00E05C}" type="slidenum">
              <a:rPr lang="en-US" smtClean="0"/>
              <a:t>‹#›</a:t>
            </a:fld>
            <a:endParaRPr lang="en-US"/>
          </a:p>
        </p:txBody>
      </p:sp>
    </p:spTree>
    <p:extLst>
      <p:ext uri="{BB962C8B-B14F-4D97-AF65-F5344CB8AC3E}">
        <p14:creationId xmlns:p14="http://schemas.microsoft.com/office/powerpoint/2010/main" val="335558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remember how many characters we have met so far in our text, ‘Peter and the Wolf’?</a:t>
            </a:r>
          </a:p>
        </p:txBody>
      </p:sp>
      <p:sp>
        <p:nvSpPr>
          <p:cNvPr id="4" name="Slide Number Placeholder 3"/>
          <p:cNvSpPr>
            <a:spLocks noGrp="1"/>
          </p:cNvSpPr>
          <p:nvPr>
            <p:ph type="sldNum" sz="quarter" idx="5"/>
          </p:nvPr>
        </p:nvSpPr>
        <p:spPr/>
        <p:txBody>
          <a:bodyPr/>
          <a:lstStyle/>
          <a:p>
            <a:fld id="{B7853D93-A926-7B43-B608-8C2AEC00E05C}" type="slidenum">
              <a:rPr lang="en-US" smtClean="0"/>
              <a:t>1</a:t>
            </a:fld>
            <a:endParaRPr lang="en-US"/>
          </a:p>
        </p:txBody>
      </p:sp>
    </p:spTree>
    <p:extLst>
      <p:ext uri="{BB962C8B-B14F-4D97-AF65-F5344CB8AC3E}">
        <p14:creationId xmlns:p14="http://schemas.microsoft.com/office/powerpoint/2010/main" val="3711224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1… who am I? I have white feathers, webbed feet, an orange beak and I can swim.</a:t>
            </a:r>
          </a:p>
        </p:txBody>
      </p:sp>
      <p:sp>
        <p:nvSpPr>
          <p:cNvPr id="4" name="Slide Number Placeholder 3"/>
          <p:cNvSpPr>
            <a:spLocks noGrp="1"/>
          </p:cNvSpPr>
          <p:nvPr>
            <p:ph type="sldNum" sz="quarter" idx="5"/>
          </p:nvPr>
        </p:nvSpPr>
        <p:spPr/>
        <p:txBody>
          <a:bodyPr/>
          <a:lstStyle/>
          <a:p>
            <a:fld id="{B7853D93-A926-7B43-B608-8C2AEC00E05C}" type="slidenum">
              <a:rPr lang="en-US" smtClean="0"/>
              <a:t>2</a:t>
            </a:fld>
            <a:endParaRPr lang="en-US"/>
          </a:p>
        </p:txBody>
      </p:sp>
    </p:spTree>
    <p:extLst>
      <p:ext uri="{BB962C8B-B14F-4D97-AF65-F5344CB8AC3E}">
        <p14:creationId xmlns:p14="http://schemas.microsoft.com/office/powerpoint/2010/main" val="2403397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2… who am I? I live in a wooden house, I have a white beard, I use a walking stick and I am tall. Who am I?</a:t>
            </a:r>
          </a:p>
        </p:txBody>
      </p:sp>
      <p:sp>
        <p:nvSpPr>
          <p:cNvPr id="4" name="Slide Number Placeholder 3"/>
          <p:cNvSpPr>
            <a:spLocks noGrp="1"/>
          </p:cNvSpPr>
          <p:nvPr>
            <p:ph type="sldNum" sz="quarter" idx="5"/>
          </p:nvPr>
        </p:nvSpPr>
        <p:spPr/>
        <p:txBody>
          <a:bodyPr/>
          <a:lstStyle/>
          <a:p>
            <a:fld id="{B7853D93-A926-7B43-B608-8C2AEC00E05C}" type="slidenum">
              <a:rPr lang="en-US" smtClean="0"/>
              <a:t>3</a:t>
            </a:fld>
            <a:endParaRPr lang="en-US"/>
          </a:p>
        </p:txBody>
      </p:sp>
    </p:spTree>
    <p:extLst>
      <p:ext uri="{BB962C8B-B14F-4D97-AF65-F5344CB8AC3E}">
        <p14:creationId xmlns:p14="http://schemas.microsoft.com/office/powerpoint/2010/main" val="2713135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 3, who am I? I have 4 legs, a grey bushy tail, my teeth are sharp and pointy and I have round white eyes. Who am I?</a:t>
            </a:r>
          </a:p>
        </p:txBody>
      </p:sp>
      <p:sp>
        <p:nvSpPr>
          <p:cNvPr id="4" name="Slide Number Placeholder 3"/>
          <p:cNvSpPr>
            <a:spLocks noGrp="1"/>
          </p:cNvSpPr>
          <p:nvPr>
            <p:ph type="sldNum" sz="quarter" idx="5"/>
          </p:nvPr>
        </p:nvSpPr>
        <p:spPr/>
        <p:txBody>
          <a:bodyPr/>
          <a:lstStyle/>
          <a:p>
            <a:fld id="{B7853D93-A926-7B43-B608-8C2AEC00E05C}" type="slidenum">
              <a:rPr lang="en-US" smtClean="0"/>
              <a:t>4</a:t>
            </a:fld>
            <a:endParaRPr lang="en-US"/>
          </a:p>
        </p:txBody>
      </p:sp>
    </p:spTree>
    <p:extLst>
      <p:ext uri="{BB962C8B-B14F-4D97-AF65-F5344CB8AC3E}">
        <p14:creationId xmlns:p14="http://schemas.microsoft.com/office/powerpoint/2010/main" val="242245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character 4… who am I? I have 2 legs, I live in a wooden house, I think that I am brave and I wear a red and blue coat. Who am I?</a:t>
            </a:r>
          </a:p>
        </p:txBody>
      </p:sp>
      <p:sp>
        <p:nvSpPr>
          <p:cNvPr id="4" name="Slide Number Placeholder 3"/>
          <p:cNvSpPr>
            <a:spLocks noGrp="1"/>
          </p:cNvSpPr>
          <p:nvPr>
            <p:ph type="sldNum" sz="quarter" idx="5"/>
          </p:nvPr>
        </p:nvSpPr>
        <p:spPr/>
        <p:txBody>
          <a:bodyPr/>
          <a:lstStyle/>
          <a:p>
            <a:fld id="{B7853D93-A926-7B43-B608-8C2AEC00E05C}" type="slidenum">
              <a:rPr lang="en-US" smtClean="0"/>
              <a:t>5</a:t>
            </a:fld>
            <a:endParaRPr lang="en-US"/>
          </a:p>
        </p:txBody>
      </p:sp>
    </p:spTree>
    <p:extLst>
      <p:ext uri="{BB962C8B-B14F-4D97-AF65-F5344CB8AC3E}">
        <p14:creationId xmlns:p14="http://schemas.microsoft.com/office/powerpoint/2010/main" val="90340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answers, the duck, the Grandfather, the wolf and Peter. Are we missing anyone?</a:t>
            </a:r>
          </a:p>
        </p:txBody>
      </p:sp>
      <p:sp>
        <p:nvSpPr>
          <p:cNvPr id="4" name="Slide Number Placeholder 3"/>
          <p:cNvSpPr>
            <a:spLocks noGrp="1"/>
          </p:cNvSpPr>
          <p:nvPr>
            <p:ph type="sldNum" sz="quarter" idx="5"/>
          </p:nvPr>
        </p:nvSpPr>
        <p:spPr/>
        <p:txBody>
          <a:bodyPr/>
          <a:lstStyle/>
          <a:p>
            <a:fld id="{B7853D93-A926-7B43-B608-8C2AEC00E05C}" type="slidenum">
              <a:rPr lang="en-US" smtClean="0"/>
              <a:t>6</a:t>
            </a:fld>
            <a:endParaRPr lang="en-US"/>
          </a:p>
        </p:txBody>
      </p:sp>
    </p:spTree>
    <p:extLst>
      <p:ext uri="{BB962C8B-B14F-4D97-AF65-F5344CB8AC3E}">
        <p14:creationId xmlns:p14="http://schemas.microsoft.com/office/powerpoint/2010/main" val="48361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We are missing little bird and cat! Can you describe them?</a:t>
            </a:r>
          </a:p>
        </p:txBody>
      </p:sp>
      <p:sp>
        <p:nvSpPr>
          <p:cNvPr id="4" name="Slide Number Placeholder 3"/>
          <p:cNvSpPr>
            <a:spLocks noGrp="1"/>
          </p:cNvSpPr>
          <p:nvPr>
            <p:ph type="sldNum" sz="quarter" idx="5"/>
          </p:nvPr>
        </p:nvSpPr>
        <p:spPr/>
        <p:txBody>
          <a:bodyPr/>
          <a:lstStyle/>
          <a:p>
            <a:fld id="{B7853D93-A926-7B43-B608-8C2AEC00E05C}" type="slidenum">
              <a:rPr lang="en-US" smtClean="0"/>
              <a:t>7</a:t>
            </a:fld>
            <a:endParaRPr lang="en-US"/>
          </a:p>
        </p:txBody>
      </p:sp>
    </p:spTree>
    <p:extLst>
      <p:ext uri="{BB962C8B-B14F-4D97-AF65-F5344CB8AC3E}">
        <p14:creationId xmlns:p14="http://schemas.microsoft.com/office/powerpoint/2010/main" val="336276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Bird has brown feathers, a small beak and wings. Cat has grey striped fur, large green eyes and a pink triangle nose. Are these characters friends? Are they kind? Tell me more about them… </a:t>
            </a:r>
            <a:r>
              <a:rPr lang="en-US" dirty="0">
                <a:latin typeface="Arial" panose="020B0604020202020204" pitchFamily="34" charset="0"/>
                <a:cs typeface="Arial" panose="020B0604020202020204" pitchFamily="34" charset="0"/>
              </a:rPr>
              <a:t>Now it’s your turn to draw the characters and describe them! Can you remember all 6?</a:t>
            </a:r>
          </a:p>
          <a:p>
            <a:endParaRPr lang="en-US" dirty="0"/>
          </a:p>
        </p:txBody>
      </p:sp>
      <p:sp>
        <p:nvSpPr>
          <p:cNvPr id="4" name="Slide Number Placeholder 3"/>
          <p:cNvSpPr>
            <a:spLocks noGrp="1"/>
          </p:cNvSpPr>
          <p:nvPr>
            <p:ph type="sldNum" sz="quarter" idx="5"/>
          </p:nvPr>
        </p:nvSpPr>
        <p:spPr/>
        <p:txBody>
          <a:bodyPr/>
          <a:lstStyle/>
          <a:p>
            <a:fld id="{B7853D93-A926-7B43-B608-8C2AEC00E05C}" type="slidenum">
              <a:rPr lang="en-US" smtClean="0"/>
              <a:t>8</a:t>
            </a:fld>
            <a:endParaRPr lang="en-US"/>
          </a:p>
        </p:txBody>
      </p:sp>
    </p:spTree>
    <p:extLst>
      <p:ext uri="{BB962C8B-B14F-4D97-AF65-F5344CB8AC3E}">
        <p14:creationId xmlns:p14="http://schemas.microsoft.com/office/powerpoint/2010/main" val="4247242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4101-A263-2444-BCFE-C536495106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6C46DE8-4843-D745-8275-A6EEC28257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97EC609-60F2-F846-AC02-0DC5EDDAB64C}"/>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3A126E8E-A3C2-6542-B57D-924F191E1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D7C59-B5DF-3446-93A2-2E690272A1FC}"/>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173961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8A63F-8992-5D46-A8AF-677B9790911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DDCF33-DE9C-E741-9BF7-87F6766E557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47DDB52-2EF7-9C4A-A95E-6914699E85C4}"/>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F2AB3E25-7C78-7246-B722-6AA9A1981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44DCB2-58D4-D946-97B2-21E95EF280BD}"/>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3945643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4242C-821E-CB40-868B-41C67397ED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404E37-EF58-3148-8F8C-0ECB3DC08A9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0F774E-EFF8-B14B-AE41-EFD006279E53}"/>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422D6671-84BF-364E-AC42-4CDA86795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7119B-B5FC-E24F-8973-8C8F078C80F9}"/>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173008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B9B4D-858C-4246-BB56-23D9725A863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60250D-36D2-A746-A7CC-BCBD677D6F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9A3D88-CC61-C346-954D-19A9FAA48083}"/>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5E964676-131E-A54C-9FA2-E3EEB2CB6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95E200-B31C-CB41-9C7F-587266FCBE78}"/>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115350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5F9A2-8677-E74A-B7AC-AC8CD844B37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F2D444E-E8F6-5142-AA21-E804913EB3C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2BA039A-492B-DA4C-87D9-093E7440CAA7}"/>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4EC5310F-DCFA-6C47-801E-7BC3F54D4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0A9609-8D4A-DE46-BFB2-36198F8E811C}"/>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3717119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CC801-D9E9-E240-8098-CF3118D7971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111D63D-CC22-7244-B605-A4F1FB2A0F3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50B3840-10D0-814C-AEB6-E4B7618BB08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6DC13E-1752-7E45-9C2E-8080817EA05E}"/>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6" name="Footer Placeholder 5">
            <a:extLst>
              <a:ext uri="{FF2B5EF4-FFF2-40B4-BE49-F238E27FC236}">
                <a16:creationId xmlns:a16="http://schemas.microsoft.com/office/drawing/2014/main" id="{28C988A5-1011-4F4B-896A-0A0F4DEF7D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F0938C-3064-F340-88D1-36D60615E2DD}"/>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392465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2382-D183-DC43-AFCC-280882139F6D}"/>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07269F8-2972-FF4C-8618-E83280075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D96BC78-2E11-A64F-9252-54FFBD3C78D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6211CA3-0DAD-464A-8040-EC1D67840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15E1325-B0E0-CD4F-85C8-FA42A0E4DB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3162733-25DF-A24F-AE1C-28A45F3325A3}"/>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8" name="Footer Placeholder 7">
            <a:extLst>
              <a:ext uri="{FF2B5EF4-FFF2-40B4-BE49-F238E27FC236}">
                <a16:creationId xmlns:a16="http://schemas.microsoft.com/office/drawing/2014/main" id="{7BC327BD-7E41-C54E-93FB-241898CAA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227F07-F92A-6149-9CC3-94677B88B2C8}"/>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753248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44A6B-BA13-DF42-915F-1F2D84D2927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2D3D471-71DB-F04F-A932-DA747E950FDC}"/>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4" name="Footer Placeholder 3">
            <a:extLst>
              <a:ext uri="{FF2B5EF4-FFF2-40B4-BE49-F238E27FC236}">
                <a16:creationId xmlns:a16="http://schemas.microsoft.com/office/drawing/2014/main" id="{ACD5CDA7-DB98-B045-B169-F7BC2D3CA1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6AB2B0-46C3-2A4F-8692-CFD47877337F}"/>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7507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ABFE6A-A113-E742-8A89-46CB5063309D}"/>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3" name="Footer Placeholder 2">
            <a:extLst>
              <a:ext uri="{FF2B5EF4-FFF2-40B4-BE49-F238E27FC236}">
                <a16:creationId xmlns:a16="http://schemas.microsoft.com/office/drawing/2014/main" id="{DFE1D454-1455-EF4D-9E55-385AC4E64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A288DE-3330-0340-8FF1-E6E315846DAE}"/>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316435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111DD-506D-9F43-9A29-84A08C729F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37B2805-FFEB-2449-9DDA-7937DE5B3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223B09A-82AB-5A42-8853-77B91D89A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FF6047-41BC-6749-9F69-1CCBC4C7D91B}"/>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6" name="Footer Placeholder 5">
            <a:extLst>
              <a:ext uri="{FF2B5EF4-FFF2-40B4-BE49-F238E27FC236}">
                <a16:creationId xmlns:a16="http://schemas.microsoft.com/office/drawing/2014/main" id="{642F19C7-10D7-6A4C-ABFF-558BE7DA32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50B28-C51A-3547-9A43-3E14FCDD6A48}"/>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2622672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BC79-8FBA-9945-837D-52F4A4BAEC4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3A6A35D-6655-7F4C-9A67-D549A05CB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DD150F-138C-284F-9389-D8194DAED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5A22936-DD02-4B46-88D7-058F8C3D4DC8}"/>
              </a:ext>
            </a:extLst>
          </p:cNvPr>
          <p:cNvSpPr>
            <a:spLocks noGrp="1"/>
          </p:cNvSpPr>
          <p:nvPr>
            <p:ph type="dt" sz="half" idx="10"/>
          </p:nvPr>
        </p:nvSpPr>
        <p:spPr/>
        <p:txBody>
          <a:bodyPr/>
          <a:lstStyle/>
          <a:p>
            <a:fld id="{A54F2EC2-55BF-0C45-88D9-03D3AD3FB059}" type="datetimeFigureOut">
              <a:rPr lang="en-US" smtClean="0"/>
              <a:t>1/22/21</a:t>
            </a:fld>
            <a:endParaRPr lang="en-US"/>
          </a:p>
        </p:txBody>
      </p:sp>
      <p:sp>
        <p:nvSpPr>
          <p:cNvPr id="6" name="Footer Placeholder 5">
            <a:extLst>
              <a:ext uri="{FF2B5EF4-FFF2-40B4-BE49-F238E27FC236}">
                <a16:creationId xmlns:a16="http://schemas.microsoft.com/office/drawing/2014/main" id="{D14F2035-5E68-B64F-919E-86F6E589D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2044BD-1256-7B4F-8474-97D0E2582927}"/>
              </a:ext>
            </a:extLst>
          </p:cNvPr>
          <p:cNvSpPr>
            <a:spLocks noGrp="1"/>
          </p:cNvSpPr>
          <p:nvPr>
            <p:ph type="sldNum" sz="quarter" idx="12"/>
          </p:nvPr>
        </p:nvSpPr>
        <p:spPr/>
        <p:txBody>
          <a:bodyPr/>
          <a:lstStyle/>
          <a:p>
            <a:fld id="{E4D9DEBB-7AE6-434A-B941-02A306A30440}" type="slidenum">
              <a:rPr lang="en-US" smtClean="0"/>
              <a:t>‹#›</a:t>
            </a:fld>
            <a:endParaRPr lang="en-US"/>
          </a:p>
        </p:txBody>
      </p:sp>
    </p:spTree>
    <p:extLst>
      <p:ext uri="{BB962C8B-B14F-4D97-AF65-F5344CB8AC3E}">
        <p14:creationId xmlns:p14="http://schemas.microsoft.com/office/powerpoint/2010/main" val="665968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558CD-B866-2A42-9C54-3F7B73B728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8C96726-C6C0-C04B-82C5-5C42CE2A77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682F0A-C980-6448-B355-9D276F482A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F2EC2-55BF-0C45-88D9-03D3AD3FB059}" type="datetimeFigureOut">
              <a:rPr lang="en-US" smtClean="0"/>
              <a:t>1/22/21</a:t>
            </a:fld>
            <a:endParaRPr lang="en-US"/>
          </a:p>
        </p:txBody>
      </p:sp>
      <p:sp>
        <p:nvSpPr>
          <p:cNvPr id="5" name="Footer Placeholder 4">
            <a:extLst>
              <a:ext uri="{FF2B5EF4-FFF2-40B4-BE49-F238E27FC236}">
                <a16:creationId xmlns:a16="http://schemas.microsoft.com/office/drawing/2014/main" id="{98201E94-A0BF-1F4B-AE35-AB488A1C21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21AC7A-C92A-DF42-916C-114536B975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D9DEBB-7AE6-434A-B941-02A306A30440}" type="slidenum">
              <a:rPr lang="en-US" smtClean="0"/>
              <a:t>‹#›</a:t>
            </a:fld>
            <a:endParaRPr lang="en-US"/>
          </a:p>
        </p:txBody>
      </p:sp>
    </p:spTree>
    <p:extLst>
      <p:ext uri="{BB962C8B-B14F-4D97-AF65-F5344CB8AC3E}">
        <p14:creationId xmlns:p14="http://schemas.microsoft.com/office/powerpoint/2010/main" val="1607951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xml"/><Relationship Id="rId7" Type="http://schemas.openxmlformats.org/officeDocument/2006/relationships/image" Target="../media/image7.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jpeg"/><Relationship Id="rId5" Type="http://schemas.openxmlformats.org/officeDocument/2006/relationships/image" Target="../media/image5.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A0EDC-B040-AB4E-BC53-6675A2FD6184}"/>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Peter and the Wolf</a:t>
            </a:r>
          </a:p>
        </p:txBody>
      </p:sp>
      <p:sp>
        <p:nvSpPr>
          <p:cNvPr id="3" name="Subtitle 2">
            <a:extLst>
              <a:ext uri="{FF2B5EF4-FFF2-40B4-BE49-F238E27FC236}">
                <a16:creationId xmlns:a16="http://schemas.microsoft.com/office/drawing/2014/main" id="{327954A8-B420-EA49-BB59-2E46B4848750}"/>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Can you remember how many characters we have met so far? </a:t>
            </a:r>
          </a:p>
        </p:txBody>
      </p:sp>
      <p:pic>
        <p:nvPicPr>
          <p:cNvPr id="4" name="Audio Recording 22 Jan 2021 at 14:43:07" descr="Audio Recording 22 Jan 2021 at 14:43:07">
            <a:hlinkClick r:id="" action="ppaction://media"/>
            <a:extLst>
              <a:ext uri="{FF2B5EF4-FFF2-40B4-BE49-F238E27FC236}">
                <a16:creationId xmlns:a16="http://schemas.microsoft.com/office/drawing/2014/main" id="{9EFA9946-562C-D14C-8505-B61145500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55200" y="5869973"/>
            <a:ext cx="812800" cy="812800"/>
          </a:xfrm>
          <a:prstGeom prst="rect">
            <a:avLst/>
          </a:prstGeom>
        </p:spPr>
      </p:pic>
    </p:spTree>
    <p:extLst>
      <p:ext uri="{BB962C8B-B14F-4D97-AF65-F5344CB8AC3E}">
        <p14:creationId xmlns:p14="http://schemas.microsoft.com/office/powerpoint/2010/main" val="37657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ED9-B1C9-A642-9E3F-6EEC0DDA901F}"/>
              </a:ext>
            </a:extLst>
          </p:cNvPr>
          <p:cNvSpPr>
            <a:spLocks noGrp="1"/>
          </p:cNvSpPr>
          <p:nvPr>
            <p:ph type="title"/>
          </p:nvPr>
        </p:nvSpPr>
        <p:spPr/>
        <p:txBody>
          <a:bodyPr/>
          <a:lstStyle/>
          <a:p>
            <a:pPr algn="ctr"/>
            <a:r>
              <a:rPr lang="en-US" b="1" u="sng">
                <a:latin typeface="Arial" panose="020B0604020202020204" pitchFamily="34" charset="0"/>
                <a:cs typeface="Arial" panose="020B0604020202020204" pitchFamily="34" charset="0"/>
              </a:rPr>
              <a:t>1) Who am I?</a:t>
            </a:r>
            <a:endParaRPr lang="en-US" b="1" u="sng"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93E2439-0E8F-5745-BDED-8EC7F05D5227}"/>
              </a:ext>
            </a:extLst>
          </p:cNvPr>
          <p:cNvSpPr>
            <a:spLocks noGrp="1"/>
          </p:cNvSpPr>
          <p:nvPr>
            <p:ph idx="1"/>
          </p:nvPr>
        </p:nvSpPr>
        <p:spPr/>
        <p:txBody>
          <a:bodyPr/>
          <a:lstStyle/>
          <a:p>
            <a:pPr algn="ctr">
              <a:buFontTx/>
              <a:buChar char="-"/>
            </a:pPr>
            <a:r>
              <a:rPr lang="en-US" dirty="0">
                <a:latin typeface="Arial" panose="020B0604020202020204" pitchFamily="34" charset="0"/>
                <a:cs typeface="Arial" panose="020B0604020202020204" pitchFamily="34" charset="0"/>
              </a:rPr>
              <a:t>White feathers</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Webbed feet</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An orange beak</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I can swim</a:t>
            </a:r>
          </a:p>
          <a:p>
            <a:pPr marL="0" indent="0">
              <a:buNone/>
            </a:pPr>
            <a:endParaRPr lang="en-US" dirty="0">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3DAE2D7A-BD7F-E54A-847E-8C6F95A713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 y="1295400"/>
            <a:ext cx="283464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3B4A1496-4019-0846-BE70-4945B4E7DC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14460" y="2628605"/>
            <a:ext cx="2171700" cy="160078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F177560E-7FF2-6F4C-A48D-A983B752FA59}"/>
              </a:ext>
            </a:extLst>
          </p:cNvPr>
          <p:cNvGrpSpPr/>
          <p:nvPr/>
        </p:nvGrpSpPr>
        <p:grpSpPr>
          <a:xfrm>
            <a:off x="2132441" y="4220307"/>
            <a:ext cx="1136380" cy="862332"/>
            <a:chOff x="2132441" y="4220307"/>
            <a:chExt cx="1136380" cy="862332"/>
          </a:xfrm>
        </p:grpSpPr>
        <p:pic>
          <p:nvPicPr>
            <p:cNvPr id="1030" name="Picture 6">
              <a:extLst>
                <a:ext uri="{FF2B5EF4-FFF2-40B4-BE49-F238E27FC236}">
                  <a16:creationId xmlns:a16="http://schemas.microsoft.com/office/drawing/2014/main" id="{436C5559-949B-CB47-9F39-2E0FD8E649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6062" t="11786" r="42184" b="63932"/>
            <a:stretch/>
          </p:blipFill>
          <p:spPr bwMode="auto">
            <a:xfrm>
              <a:off x="2136372" y="4220307"/>
              <a:ext cx="1132449" cy="844062"/>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a:extLst>
                <a:ext uri="{FF2B5EF4-FFF2-40B4-BE49-F238E27FC236}">
                  <a16:creationId xmlns:a16="http://schemas.microsoft.com/office/drawing/2014/main" id="{8A1BB09C-EF23-894F-AEC9-6646FA4122F5}"/>
                </a:ext>
              </a:extLst>
            </p:cNvPr>
            <p:cNvSpPr/>
            <p:nvPr/>
          </p:nvSpPr>
          <p:spPr>
            <a:xfrm>
              <a:off x="2132441" y="4381995"/>
              <a:ext cx="575133" cy="700644"/>
            </a:xfrm>
            <a:custGeom>
              <a:avLst/>
              <a:gdLst>
                <a:gd name="connsiteX0" fmla="*/ 5117 w 575133"/>
                <a:gd name="connsiteY0" fmla="*/ 684810 h 700644"/>
                <a:gd name="connsiteX1" fmla="*/ 1159 w 575133"/>
                <a:gd name="connsiteY1" fmla="*/ 645226 h 700644"/>
                <a:gd name="connsiteX2" fmla="*/ 9076 w 575133"/>
                <a:gd name="connsiteY2" fmla="*/ 463137 h 700644"/>
                <a:gd name="connsiteX3" fmla="*/ 5117 w 575133"/>
                <a:gd name="connsiteY3" fmla="*/ 376052 h 700644"/>
                <a:gd name="connsiteX4" fmla="*/ 5117 w 575133"/>
                <a:gd name="connsiteY4" fmla="*/ 253340 h 700644"/>
                <a:gd name="connsiteX5" fmla="*/ 16993 w 575133"/>
                <a:gd name="connsiteY5" fmla="*/ 217714 h 700644"/>
                <a:gd name="connsiteX6" fmla="*/ 20951 w 575133"/>
                <a:gd name="connsiteY6" fmla="*/ 205839 h 700644"/>
                <a:gd name="connsiteX7" fmla="*/ 36785 w 575133"/>
                <a:gd name="connsiteY7" fmla="*/ 182088 h 700644"/>
                <a:gd name="connsiteX8" fmla="*/ 40743 w 575133"/>
                <a:gd name="connsiteY8" fmla="*/ 170213 h 700644"/>
                <a:gd name="connsiteX9" fmla="*/ 64494 w 575133"/>
                <a:gd name="connsiteY9" fmla="*/ 134587 h 700644"/>
                <a:gd name="connsiteX10" fmla="*/ 80328 w 575133"/>
                <a:gd name="connsiteY10" fmla="*/ 110836 h 700644"/>
                <a:gd name="connsiteX11" fmla="*/ 88245 w 575133"/>
                <a:gd name="connsiteY11" fmla="*/ 98961 h 700644"/>
                <a:gd name="connsiteX12" fmla="*/ 100120 w 575133"/>
                <a:gd name="connsiteY12" fmla="*/ 87086 h 700644"/>
                <a:gd name="connsiteX13" fmla="*/ 108037 w 575133"/>
                <a:gd name="connsiteY13" fmla="*/ 75210 h 700644"/>
                <a:gd name="connsiteX14" fmla="*/ 119912 w 575133"/>
                <a:gd name="connsiteY14" fmla="*/ 67293 h 700644"/>
                <a:gd name="connsiteX15" fmla="*/ 131788 w 575133"/>
                <a:gd name="connsiteY15" fmla="*/ 55418 h 700644"/>
                <a:gd name="connsiteX16" fmla="*/ 167414 w 575133"/>
                <a:gd name="connsiteY16" fmla="*/ 31667 h 700644"/>
                <a:gd name="connsiteX17" fmla="*/ 179289 w 575133"/>
                <a:gd name="connsiteY17" fmla="*/ 23750 h 700644"/>
                <a:gd name="connsiteX18" fmla="*/ 246582 w 575133"/>
                <a:gd name="connsiteY18" fmla="*/ 15834 h 700644"/>
                <a:gd name="connsiteX19" fmla="*/ 278250 w 575133"/>
                <a:gd name="connsiteY19" fmla="*/ 7917 h 700644"/>
                <a:gd name="connsiteX20" fmla="*/ 329710 w 575133"/>
                <a:gd name="connsiteY20" fmla="*/ 0 h 700644"/>
                <a:gd name="connsiteX21" fmla="*/ 412837 w 575133"/>
                <a:gd name="connsiteY21" fmla="*/ 3958 h 700644"/>
                <a:gd name="connsiteX22" fmla="*/ 448463 w 575133"/>
                <a:gd name="connsiteY22" fmla="*/ 15834 h 700644"/>
                <a:gd name="connsiteX23" fmla="*/ 460338 w 575133"/>
                <a:gd name="connsiteY23" fmla="*/ 19792 h 700644"/>
                <a:gd name="connsiteX24" fmla="*/ 472214 w 575133"/>
                <a:gd name="connsiteY24" fmla="*/ 23750 h 700644"/>
                <a:gd name="connsiteX25" fmla="*/ 484089 w 575133"/>
                <a:gd name="connsiteY25" fmla="*/ 35626 h 700644"/>
                <a:gd name="connsiteX26" fmla="*/ 499923 w 575133"/>
                <a:gd name="connsiteY26" fmla="*/ 59376 h 700644"/>
                <a:gd name="connsiteX27" fmla="*/ 511798 w 575133"/>
                <a:gd name="connsiteY27" fmla="*/ 67293 h 700644"/>
                <a:gd name="connsiteX28" fmla="*/ 539507 w 575133"/>
                <a:gd name="connsiteY28" fmla="*/ 98961 h 700644"/>
                <a:gd name="connsiteX29" fmla="*/ 555341 w 575133"/>
                <a:gd name="connsiteY29" fmla="*/ 118753 h 700644"/>
                <a:gd name="connsiteX30" fmla="*/ 559299 w 575133"/>
                <a:gd name="connsiteY30" fmla="*/ 130628 h 700644"/>
                <a:gd name="connsiteX31" fmla="*/ 567216 w 575133"/>
                <a:gd name="connsiteY31" fmla="*/ 142504 h 700644"/>
                <a:gd name="connsiteX32" fmla="*/ 575133 w 575133"/>
                <a:gd name="connsiteY32" fmla="*/ 166254 h 700644"/>
                <a:gd name="connsiteX33" fmla="*/ 559299 w 575133"/>
                <a:gd name="connsiteY33" fmla="*/ 182088 h 700644"/>
                <a:gd name="connsiteX34" fmla="*/ 535549 w 575133"/>
                <a:gd name="connsiteY34" fmla="*/ 197922 h 700644"/>
                <a:gd name="connsiteX35" fmla="*/ 531590 w 575133"/>
                <a:gd name="connsiteY35" fmla="*/ 209797 h 700644"/>
                <a:gd name="connsiteX36" fmla="*/ 523673 w 575133"/>
                <a:gd name="connsiteY36" fmla="*/ 221673 h 700644"/>
                <a:gd name="connsiteX37" fmla="*/ 515756 w 575133"/>
                <a:gd name="connsiteY37" fmla="*/ 245423 h 700644"/>
                <a:gd name="connsiteX38" fmla="*/ 511798 w 575133"/>
                <a:gd name="connsiteY38" fmla="*/ 269174 h 700644"/>
                <a:gd name="connsiteX39" fmla="*/ 507840 w 575133"/>
                <a:gd name="connsiteY39" fmla="*/ 281049 h 700644"/>
                <a:gd name="connsiteX40" fmla="*/ 511798 w 575133"/>
                <a:gd name="connsiteY40" fmla="*/ 257299 h 700644"/>
                <a:gd name="connsiteX41" fmla="*/ 519715 w 575133"/>
                <a:gd name="connsiteY41" fmla="*/ 269174 h 700644"/>
                <a:gd name="connsiteX42" fmla="*/ 531590 w 575133"/>
                <a:gd name="connsiteY42" fmla="*/ 277091 h 700644"/>
                <a:gd name="connsiteX43" fmla="*/ 535549 w 575133"/>
                <a:gd name="connsiteY43" fmla="*/ 288966 h 700644"/>
                <a:gd name="connsiteX44" fmla="*/ 531590 w 575133"/>
                <a:gd name="connsiteY44" fmla="*/ 304800 h 700644"/>
                <a:gd name="connsiteX45" fmla="*/ 527632 w 575133"/>
                <a:gd name="connsiteY45" fmla="*/ 292924 h 700644"/>
                <a:gd name="connsiteX46" fmla="*/ 527632 w 575133"/>
                <a:gd name="connsiteY46" fmla="*/ 273132 h 700644"/>
                <a:gd name="connsiteX47" fmla="*/ 519715 w 575133"/>
                <a:gd name="connsiteY47" fmla="*/ 336467 h 700644"/>
                <a:gd name="connsiteX48" fmla="*/ 515756 w 575133"/>
                <a:gd name="connsiteY48" fmla="*/ 348343 h 700644"/>
                <a:gd name="connsiteX49" fmla="*/ 499923 w 575133"/>
                <a:gd name="connsiteY49" fmla="*/ 372093 h 700644"/>
                <a:gd name="connsiteX50" fmla="*/ 492006 w 575133"/>
                <a:gd name="connsiteY50" fmla="*/ 395844 h 700644"/>
                <a:gd name="connsiteX51" fmla="*/ 503881 w 575133"/>
                <a:gd name="connsiteY51" fmla="*/ 383969 h 700644"/>
                <a:gd name="connsiteX52" fmla="*/ 507840 w 575133"/>
                <a:gd name="connsiteY52" fmla="*/ 356260 h 700644"/>
                <a:gd name="connsiteX53" fmla="*/ 511798 w 575133"/>
                <a:gd name="connsiteY53" fmla="*/ 368135 h 700644"/>
                <a:gd name="connsiteX54" fmla="*/ 507840 w 575133"/>
                <a:gd name="connsiteY54" fmla="*/ 391886 h 700644"/>
                <a:gd name="connsiteX55" fmla="*/ 488047 w 575133"/>
                <a:gd name="connsiteY55" fmla="*/ 427511 h 700644"/>
                <a:gd name="connsiteX56" fmla="*/ 464297 w 575133"/>
                <a:gd name="connsiteY56" fmla="*/ 443345 h 700644"/>
                <a:gd name="connsiteX57" fmla="*/ 460338 w 575133"/>
                <a:gd name="connsiteY57" fmla="*/ 471054 h 700644"/>
                <a:gd name="connsiteX58" fmla="*/ 468255 w 575133"/>
                <a:gd name="connsiteY58" fmla="*/ 482930 h 700644"/>
                <a:gd name="connsiteX59" fmla="*/ 484089 w 575133"/>
                <a:gd name="connsiteY59" fmla="*/ 518556 h 700644"/>
                <a:gd name="connsiteX60" fmla="*/ 488047 w 575133"/>
                <a:gd name="connsiteY60" fmla="*/ 530431 h 700644"/>
                <a:gd name="connsiteX61" fmla="*/ 464297 w 575133"/>
                <a:gd name="connsiteY61" fmla="*/ 522514 h 700644"/>
                <a:gd name="connsiteX62" fmla="*/ 448463 w 575133"/>
                <a:gd name="connsiteY62" fmla="*/ 526473 h 700644"/>
                <a:gd name="connsiteX63" fmla="*/ 424712 w 575133"/>
                <a:gd name="connsiteY63" fmla="*/ 534389 h 700644"/>
                <a:gd name="connsiteX64" fmla="*/ 400962 w 575133"/>
                <a:gd name="connsiteY64" fmla="*/ 550223 h 700644"/>
                <a:gd name="connsiteX65" fmla="*/ 381169 w 575133"/>
                <a:gd name="connsiteY65" fmla="*/ 570015 h 700644"/>
                <a:gd name="connsiteX66" fmla="*/ 365336 w 575133"/>
                <a:gd name="connsiteY66" fmla="*/ 593766 h 700644"/>
                <a:gd name="connsiteX67" fmla="*/ 357419 w 575133"/>
                <a:gd name="connsiteY67" fmla="*/ 605641 h 700644"/>
                <a:gd name="connsiteX68" fmla="*/ 345543 w 575133"/>
                <a:gd name="connsiteY68" fmla="*/ 617517 h 700644"/>
                <a:gd name="connsiteX69" fmla="*/ 325751 w 575133"/>
                <a:gd name="connsiteY69" fmla="*/ 653143 h 700644"/>
                <a:gd name="connsiteX70" fmla="*/ 317834 w 575133"/>
                <a:gd name="connsiteY70" fmla="*/ 665018 h 700644"/>
                <a:gd name="connsiteX71" fmla="*/ 313876 w 575133"/>
                <a:gd name="connsiteY71" fmla="*/ 680852 h 700644"/>
                <a:gd name="connsiteX72" fmla="*/ 290125 w 575133"/>
                <a:gd name="connsiteY72" fmla="*/ 692727 h 700644"/>
                <a:gd name="connsiteX73" fmla="*/ 210956 w 575133"/>
                <a:gd name="connsiteY73" fmla="*/ 700644 h 700644"/>
                <a:gd name="connsiteX74" fmla="*/ 159497 w 575133"/>
                <a:gd name="connsiteY74" fmla="*/ 696686 h 700644"/>
                <a:gd name="connsiteX75" fmla="*/ 96162 w 575133"/>
                <a:gd name="connsiteY75" fmla="*/ 692727 h 700644"/>
                <a:gd name="connsiteX76" fmla="*/ 72411 w 575133"/>
                <a:gd name="connsiteY76" fmla="*/ 684810 h 700644"/>
                <a:gd name="connsiteX77" fmla="*/ 44702 w 575133"/>
                <a:gd name="connsiteY77" fmla="*/ 676893 h 700644"/>
                <a:gd name="connsiteX78" fmla="*/ 5117 w 575133"/>
                <a:gd name="connsiteY78" fmla="*/ 684810 h 70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75133" h="700644">
                  <a:moveTo>
                    <a:pt x="5117" y="684810"/>
                  </a:moveTo>
                  <a:cubicBezTo>
                    <a:pt x="-2140" y="679532"/>
                    <a:pt x="1159" y="658486"/>
                    <a:pt x="1159" y="645226"/>
                  </a:cubicBezTo>
                  <a:cubicBezTo>
                    <a:pt x="1159" y="579924"/>
                    <a:pt x="5136" y="526163"/>
                    <a:pt x="9076" y="463137"/>
                  </a:cubicBezTo>
                  <a:cubicBezTo>
                    <a:pt x="7756" y="434109"/>
                    <a:pt x="6875" y="405057"/>
                    <a:pt x="5117" y="376052"/>
                  </a:cubicBezTo>
                  <a:cubicBezTo>
                    <a:pt x="1319" y="313378"/>
                    <a:pt x="-4194" y="334042"/>
                    <a:pt x="5117" y="253340"/>
                  </a:cubicBezTo>
                  <a:cubicBezTo>
                    <a:pt x="5118" y="253331"/>
                    <a:pt x="15012" y="223656"/>
                    <a:pt x="16993" y="217714"/>
                  </a:cubicBezTo>
                  <a:cubicBezTo>
                    <a:pt x="18312" y="213756"/>
                    <a:pt x="18637" y="209311"/>
                    <a:pt x="20951" y="205839"/>
                  </a:cubicBezTo>
                  <a:lnTo>
                    <a:pt x="36785" y="182088"/>
                  </a:lnTo>
                  <a:cubicBezTo>
                    <a:pt x="38104" y="178130"/>
                    <a:pt x="38717" y="173860"/>
                    <a:pt x="40743" y="170213"/>
                  </a:cubicBezTo>
                  <a:cubicBezTo>
                    <a:pt x="40749" y="170203"/>
                    <a:pt x="60532" y="140530"/>
                    <a:pt x="64494" y="134587"/>
                  </a:cubicBezTo>
                  <a:lnTo>
                    <a:pt x="80328" y="110836"/>
                  </a:lnTo>
                  <a:cubicBezTo>
                    <a:pt x="82967" y="106878"/>
                    <a:pt x="84881" y="102325"/>
                    <a:pt x="88245" y="98961"/>
                  </a:cubicBezTo>
                  <a:cubicBezTo>
                    <a:pt x="92203" y="95003"/>
                    <a:pt x="96536" y="91386"/>
                    <a:pt x="100120" y="87086"/>
                  </a:cubicBezTo>
                  <a:cubicBezTo>
                    <a:pt x="103166" y="83431"/>
                    <a:pt x="104673" y="78574"/>
                    <a:pt x="108037" y="75210"/>
                  </a:cubicBezTo>
                  <a:cubicBezTo>
                    <a:pt x="111401" y="71846"/>
                    <a:pt x="116257" y="70339"/>
                    <a:pt x="119912" y="67293"/>
                  </a:cubicBezTo>
                  <a:cubicBezTo>
                    <a:pt x="124213" y="63709"/>
                    <a:pt x="127369" y="58855"/>
                    <a:pt x="131788" y="55418"/>
                  </a:cubicBezTo>
                  <a:cubicBezTo>
                    <a:pt x="131805" y="55405"/>
                    <a:pt x="161468" y="35631"/>
                    <a:pt x="167414" y="31667"/>
                  </a:cubicBezTo>
                  <a:cubicBezTo>
                    <a:pt x="171372" y="29028"/>
                    <a:pt x="174776" y="25254"/>
                    <a:pt x="179289" y="23750"/>
                  </a:cubicBezTo>
                  <a:cubicBezTo>
                    <a:pt x="208733" y="13936"/>
                    <a:pt x="187002" y="20089"/>
                    <a:pt x="246582" y="15834"/>
                  </a:cubicBezTo>
                  <a:cubicBezTo>
                    <a:pt x="257138" y="13195"/>
                    <a:pt x="267479" y="9456"/>
                    <a:pt x="278250" y="7917"/>
                  </a:cubicBezTo>
                  <a:cubicBezTo>
                    <a:pt x="313904" y="2823"/>
                    <a:pt x="296756" y="5492"/>
                    <a:pt x="329710" y="0"/>
                  </a:cubicBezTo>
                  <a:cubicBezTo>
                    <a:pt x="357419" y="1319"/>
                    <a:pt x="385266" y="895"/>
                    <a:pt x="412837" y="3958"/>
                  </a:cubicBezTo>
                  <a:cubicBezTo>
                    <a:pt x="412846" y="3959"/>
                    <a:pt x="442521" y="13853"/>
                    <a:pt x="448463" y="15834"/>
                  </a:cubicBezTo>
                  <a:lnTo>
                    <a:pt x="460338" y="19792"/>
                  </a:lnTo>
                  <a:lnTo>
                    <a:pt x="472214" y="23750"/>
                  </a:lnTo>
                  <a:cubicBezTo>
                    <a:pt x="476172" y="27709"/>
                    <a:pt x="480652" y="31207"/>
                    <a:pt x="484089" y="35626"/>
                  </a:cubicBezTo>
                  <a:cubicBezTo>
                    <a:pt x="489930" y="43137"/>
                    <a:pt x="492006" y="54098"/>
                    <a:pt x="499923" y="59376"/>
                  </a:cubicBezTo>
                  <a:lnTo>
                    <a:pt x="511798" y="67293"/>
                  </a:lnTo>
                  <a:cubicBezTo>
                    <a:pt x="530271" y="95002"/>
                    <a:pt x="519715" y="85766"/>
                    <a:pt x="539507" y="98961"/>
                  </a:cubicBezTo>
                  <a:cubicBezTo>
                    <a:pt x="549455" y="128808"/>
                    <a:pt x="534878" y="93175"/>
                    <a:pt x="555341" y="118753"/>
                  </a:cubicBezTo>
                  <a:cubicBezTo>
                    <a:pt x="557948" y="122011"/>
                    <a:pt x="557433" y="126896"/>
                    <a:pt x="559299" y="130628"/>
                  </a:cubicBezTo>
                  <a:cubicBezTo>
                    <a:pt x="561427" y="134883"/>
                    <a:pt x="565284" y="138156"/>
                    <a:pt x="567216" y="142504"/>
                  </a:cubicBezTo>
                  <a:cubicBezTo>
                    <a:pt x="570605" y="150130"/>
                    <a:pt x="575133" y="166254"/>
                    <a:pt x="575133" y="166254"/>
                  </a:cubicBezTo>
                  <a:cubicBezTo>
                    <a:pt x="568416" y="186408"/>
                    <a:pt x="576573" y="172491"/>
                    <a:pt x="559299" y="182088"/>
                  </a:cubicBezTo>
                  <a:cubicBezTo>
                    <a:pt x="550982" y="186709"/>
                    <a:pt x="535549" y="197922"/>
                    <a:pt x="535549" y="197922"/>
                  </a:cubicBezTo>
                  <a:cubicBezTo>
                    <a:pt x="534229" y="201880"/>
                    <a:pt x="533456" y="206065"/>
                    <a:pt x="531590" y="209797"/>
                  </a:cubicBezTo>
                  <a:cubicBezTo>
                    <a:pt x="529462" y="214052"/>
                    <a:pt x="525605" y="217325"/>
                    <a:pt x="523673" y="221673"/>
                  </a:cubicBezTo>
                  <a:cubicBezTo>
                    <a:pt x="520284" y="229299"/>
                    <a:pt x="515756" y="245423"/>
                    <a:pt x="515756" y="245423"/>
                  </a:cubicBezTo>
                  <a:cubicBezTo>
                    <a:pt x="514437" y="253340"/>
                    <a:pt x="513539" y="261339"/>
                    <a:pt x="511798" y="269174"/>
                  </a:cubicBezTo>
                  <a:cubicBezTo>
                    <a:pt x="510893" y="273247"/>
                    <a:pt x="507840" y="285221"/>
                    <a:pt x="507840" y="281049"/>
                  </a:cubicBezTo>
                  <a:cubicBezTo>
                    <a:pt x="507840" y="273023"/>
                    <a:pt x="510479" y="265216"/>
                    <a:pt x="511798" y="257299"/>
                  </a:cubicBezTo>
                  <a:cubicBezTo>
                    <a:pt x="514437" y="261257"/>
                    <a:pt x="516351" y="265810"/>
                    <a:pt x="519715" y="269174"/>
                  </a:cubicBezTo>
                  <a:cubicBezTo>
                    <a:pt x="523079" y="272538"/>
                    <a:pt x="528618" y="273376"/>
                    <a:pt x="531590" y="277091"/>
                  </a:cubicBezTo>
                  <a:cubicBezTo>
                    <a:pt x="534197" y="280349"/>
                    <a:pt x="534229" y="285008"/>
                    <a:pt x="535549" y="288966"/>
                  </a:cubicBezTo>
                  <a:cubicBezTo>
                    <a:pt x="534229" y="294244"/>
                    <a:pt x="536456" y="302367"/>
                    <a:pt x="531590" y="304800"/>
                  </a:cubicBezTo>
                  <a:cubicBezTo>
                    <a:pt x="527858" y="306666"/>
                    <a:pt x="528378" y="297029"/>
                    <a:pt x="527632" y="292924"/>
                  </a:cubicBezTo>
                  <a:cubicBezTo>
                    <a:pt x="518682" y="243698"/>
                    <a:pt x="522063" y="256429"/>
                    <a:pt x="527632" y="273132"/>
                  </a:cubicBezTo>
                  <a:cubicBezTo>
                    <a:pt x="524564" y="309940"/>
                    <a:pt x="527067" y="310737"/>
                    <a:pt x="519715" y="336467"/>
                  </a:cubicBezTo>
                  <a:cubicBezTo>
                    <a:pt x="518569" y="340479"/>
                    <a:pt x="517782" y="344695"/>
                    <a:pt x="515756" y="348343"/>
                  </a:cubicBezTo>
                  <a:cubicBezTo>
                    <a:pt x="511135" y="356660"/>
                    <a:pt x="502932" y="363067"/>
                    <a:pt x="499923" y="372093"/>
                  </a:cubicBezTo>
                  <a:cubicBezTo>
                    <a:pt x="497284" y="380010"/>
                    <a:pt x="486105" y="401745"/>
                    <a:pt x="492006" y="395844"/>
                  </a:cubicBezTo>
                  <a:lnTo>
                    <a:pt x="503881" y="383969"/>
                  </a:lnTo>
                  <a:cubicBezTo>
                    <a:pt x="505201" y="374733"/>
                    <a:pt x="503667" y="364605"/>
                    <a:pt x="507840" y="356260"/>
                  </a:cubicBezTo>
                  <a:cubicBezTo>
                    <a:pt x="509706" y="352528"/>
                    <a:pt x="511798" y="363963"/>
                    <a:pt x="511798" y="368135"/>
                  </a:cubicBezTo>
                  <a:cubicBezTo>
                    <a:pt x="511798" y="376161"/>
                    <a:pt x="509581" y="384051"/>
                    <a:pt x="507840" y="391886"/>
                  </a:cubicBezTo>
                  <a:cubicBezTo>
                    <a:pt x="505329" y="403184"/>
                    <a:pt x="496031" y="422188"/>
                    <a:pt x="488047" y="427511"/>
                  </a:cubicBezTo>
                  <a:lnTo>
                    <a:pt x="464297" y="443345"/>
                  </a:lnTo>
                  <a:cubicBezTo>
                    <a:pt x="446149" y="470568"/>
                    <a:pt x="439436" y="464087"/>
                    <a:pt x="460338" y="471054"/>
                  </a:cubicBezTo>
                  <a:cubicBezTo>
                    <a:pt x="462977" y="475013"/>
                    <a:pt x="466323" y="478582"/>
                    <a:pt x="468255" y="482930"/>
                  </a:cubicBezTo>
                  <a:cubicBezTo>
                    <a:pt x="487098" y="525326"/>
                    <a:pt x="466172" y="491679"/>
                    <a:pt x="484089" y="518556"/>
                  </a:cubicBezTo>
                  <a:cubicBezTo>
                    <a:pt x="485408" y="522514"/>
                    <a:pt x="492138" y="529613"/>
                    <a:pt x="488047" y="530431"/>
                  </a:cubicBezTo>
                  <a:cubicBezTo>
                    <a:pt x="479864" y="532067"/>
                    <a:pt x="464297" y="522514"/>
                    <a:pt x="464297" y="522514"/>
                  </a:cubicBezTo>
                  <a:cubicBezTo>
                    <a:pt x="459019" y="523834"/>
                    <a:pt x="453674" y="524910"/>
                    <a:pt x="448463" y="526473"/>
                  </a:cubicBezTo>
                  <a:cubicBezTo>
                    <a:pt x="440470" y="528871"/>
                    <a:pt x="424712" y="534389"/>
                    <a:pt x="424712" y="534389"/>
                  </a:cubicBezTo>
                  <a:cubicBezTo>
                    <a:pt x="416795" y="539667"/>
                    <a:pt x="406240" y="542306"/>
                    <a:pt x="400962" y="550223"/>
                  </a:cubicBezTo>
                  <a:cubicBezTo>
                    <a:pt x="390406" y="566058"/>
                    <a:pt x="397004" y="559460"/>
                    <a:pt x="381169" y="570015"/>
                  </a:cubicBezTo>
                  <a:lnTo>
                    <a:pt x="365336" y="593766"/>
                  </a:lnTo>
                  <a:cubicBezTo>
                    <a:pt x="362697" y="597724"/>
                    <a:pt x="360783" y="602277"/>
                    <a:pt x="357419" y="605641"/>
                  </a:cubicBezTo>
                  <a:lnTo>
                    <a:pt x="345543" y="617517"/>
                  </a:lnTo>
                  <a:cubicBezTo>
                    <a:pt x="338576" y="638419"/>
                    <a:pt x="343899" y="625921"/>
                    <a:pt x="325751" y="653143"/>
                  </a:cubicBezTo>
                  <a:lnTo>
                    <a:pt x="317834" y="665018"/>
                  </a:lnTo>
                  <a:cubicBezTo>
                    <a:pt x="316515" y="670296"/>
                    <a:pt x="316894" y="676325"/>
                    <a:pt x="313876" y="680852"/>
                  </a:cubicBezTo>
                  <a:cubicBezTo>
                    <a:pt x="310162" y="686424"/>
                    <a:pt x="296311" y="691352"/>
                    <a:pt x="290125" y="692727"/>
                  </a:cubicBezTo>
                  <a:cubicBezTo>
                    <a:pt x="263579" y="698626"/>
                    <a:pt x="238678" y="698664"/>
                    <a:pt x="210956" y="700644"/>
                  </a:cubicBezTo>
                  <a:lnTo>
                    <a:pt x="159497" y="696686"/>
                  </a:lnTo>
                  <a:cubicBezTo>
                    <a:pt x="138394" y="695231"/>
                    <a:pt x="117121" y="695585"/>
                    <a:pt x="96162" y="692727"/>
                  </a:cubicBezTo>
                  <a:cubicBezTo>
                    <a:pt x="87893" y="691599"/>
                    <a:pt x="80328" y="687449"/>
                    <a:pt x="72411" y="684810"/>
                  </a:cubicBezTo>
                  <a:cubicBezTo>
                    <a:pt x="65180" y="682400"/>
                    <a:pt x="51798" y="677603"/>
                    <a:pt x="44702" y="676893"/>
                  </a:cubicBezTo>
                  <a:cubicBezTo>
                    <a:pt x="36824" y="676105"/>
                    <a:pt x="12374" y="690088"/>
                    <a:pt x="5117" y="68481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Audio Recording 22 Jan 2021 at 14:43:47" descr="Audio Recording 22 Jan 2021 at 14:43:47">
            <a:hlinkClick r:id="" action="ppaction://media"/>
            <a:extLst>
              <a:ext uri="{FF2B5EF4-FFF2-40B4-BE49-F238E27FC236}">
                <a16:creationId xmlns:a16="http://schemas.microsoft.com/office/drawing/2014/main" id="{0CBCB1C1-C943-BF42-BFE0-F12858857E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47400" y="5931547"/>
            <a:ext cx="812800" cy="812800"/>
          </a:xfrm>
          <a:prstGeom prst="rect">
            <a:avLst/>
          </a:prstGeom>
        </p:spPr>
      </p:pic>
    </p:spTree>
    <p:extLst>
      <p:ext uri="{BB962C8B-B14F-4D97-AF65-F5344CB8AC3E}">
        <p14:creationId xmlns:p14="http://schemas.microsoft.com/office/powerpoint/2010/main" val="197573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ED9-B1C9-A642-9E3F-6EEC0DDA901F}"/>
              </a:ext>
            </a:extLst>
          </p:cNvPr>
          <p:cNvSpPr>
            <a:spLocks noGrp="1"/>
          </p:cNvSpPr>
          <p:nvPr>
            <p:ph type="title"/>
          </p:nvPr>
        </p:nvSpPr>
        <p:spPr/>
        <p:txBody>
          <a:bodyPr/>
          <a:lstStyle/>
          <a:p>
            <a:pPr algn="ctr"/>
            <a:r>
              <a:rPr lang="en-US" b="1" u="sng" dirty="0">
                <a:latin typeface="Arial" panose="020B0604020202020204" pitchFamily="34" charset="0"/>
                <a:cs typeface="Arial" panose="020B0604020202020204" pitchFamily="34" charset="0"/>
              </a:rPr>
              <a:t>2) Who am I?</a:t>
            </a:r>
          </a:p>
        </p:txBody>
      </p:sp>
      <p:sp>
        <p:nvSpPr>
          <p:cNvPr id="3" name="Content Placeholder 2">
            <a:extLst>
              <a:ext uri="{FF2B5EF4-FFF2-40B4-BE49-F238E27FC236}">
                <a16:creationId xmlns:a16="http://schemas.microsoft.com/office/drawing/2014/main" id="{993E2439-0E8F-5745-BDED-8EC7F05D5227}"/>
              </a:ext>
            </a:extLst>
          </p:cNvPr>
          <p:cNvSpPr>
            <a:spLocks noGrp="1"/>
          </p:cNvSpPr>
          <p:nvPr>
            <p:ph idx="1"/>
          </p:nvPr>
        </p:nvSpPr>
        <p:spPr/>
        <p:txBody>
          <a:bodyPr/>
          <a:lstStyle/>
          <a:p>
            <a:pPr algn="ctr">
              <a:buFontTx/>
              <a:buChar char="-"/>
            </a:pPr>
            <a:r>
              <a:rPr lang="en-US" dirty="0">
                <a:latin typeface="Arial" panose="020B0604020202020204" pitchFamily="34" charset="0"/>
                <a:cs typeface="Arial" panose="020B0604020202020204" pitchFamily="34" charset="0"/>
              </a:rPr>
              <a:t>Wooden house</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White beard</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Walking stick</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Tall</a:t>
            </a:r>
          </a:p>
          <a:p>
            <a:pPr>
              <a:buFontTx/>
              <a:buChar char="-"/>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descr="A picture containing text&#10;&#10;Description automatically generated">
            <a:extLst>
              <a:ext uri="{FF2B5EF4-FFF2-40B4-BE49-F238E27FC236}">
                <a16:creationId xmlns:a16="http://schemas.microsoft.com/office/drawing/2014/main" id="{659D4DE3-38AD-1248-8AA4-16BB781A2CEB}"/>
              </a:ext>
            </a:extLst>
          </p:cNvPr>
          <p:cNvPicPr>
            <a:picLocks noChangeAspect="1"/>
          </p:cNvPicPr>
          <p:nvPr/>
        </p:nvPicPr>
        <p:blipFill rotWithShape="1">
          <a:blip r:embed="rId5"/>
          <a:srcRect l="11093" t="3263" r="19688"/>
          <a:stretch/>
        </p:blipFill>
        <p:spPr>
          <a:xfrm rot="5400000">
            <a:off x="1340778" y="2433979"/>
            <a:ext cx="1667081" cy="1747362"/>
          </a:xfrm>
          <a:prstGeom prst="rect">
            <a:avLst/>
          </a:prstGeom>
        </p:spPr>
      </p:pic>
      <p:pic>
        <p:nvPicPr>
          <p:cNvPr id="1026" name="Picture 2">
            <a:extLst>
              <a:ext uri="{FF2B5EF4-FFF2-40B4-BE49-F238E27FC236}">
                <a16:creationId xmlns:a16="http://schemas.microsoft.com/office/drawing/2014/main" id="{31DEE90D-21DF-8340-A82C-59992140A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8261" y="4267552"/>
            <a:ext cx="1747363" cy="17473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10;&#10;Description automatically generated">
            <a:extLst>
              <a:ext uri="{FF2B5EF4-FFF2-40B4-BE49-F238E27FC236}">
                <a16:creationId xmlns:a16="http://schemas.microsoft.com/office/drawing/2014/main" id="{7470E30D-F106-9E4A-9677-BED9B3C03EF5}"/>
              </a:ext>
            </a:extLst>
          </p:cNvPr>
          <p:cNvPicPr>
            <a:picLocks noChangeAspect="1"/>
          </p:cNvPicPr>
          <p:nvPr/>
        </p:nvPicPr>
        <p:blipFill rotWithShape="1">
          <a:blip r:embed="rId7"/>
          <a:srcRect l="46409" t="31590" r="43948" b="52456"/>
          <a:stretch/>
        </p:blipFill>
        <p:spPr>
          <a:xfrm rot="5400000">
            <a:off x="9313586" y="1158336"/>
            <a:ext cx="1408191" cy="1747362"/>
          </a:xfrm>
          <a:prstGeom prst="rect">
            <a:avLst/>
          </a:prstGeom>
        </p:spPr>
      </p:pic>
      <p:pic>
        <p:nvPicPr>
          <p:cNvPr id="5" name="Audio Recording 22 Jan 2021 at 14:44:14" descr="Audio Recording 22 Jan 2021 at 14:44:14">
            <a:hlinkClick r:id="" action="ppaction://media"/>
            <a:extLst>
              <a:ext uri="{FF2B5EF4-FFF2-40B4-BE49-F238E27FC236}">
                <a16:creationId xmlns:a16="http://schemas.microsoft.com/office/drawing/2014/main" id="{3F02EE65-6454-B241-B7E1-407A156F26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86488" y="5966197"/>
            <a:ext cx="812800" cy="812800"/>
          </a:xfrm>
          <a:prstGeom prst="rect">
            <a:avLst/>
          </a:prstGeom>
        </p:spPr>
      </p:pic>
    </p:spTree>
    <p:extLst>
      <p:ext uri="{BB962C8B-B14F-4D97-AF65-F5344CB8AC3E}">
        <p14:creationId xmlns:p14="http://schemas.microsoft.com/office/powerpoint/2010/main" val="421560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ED9-B1C9-A642-9E3F-6EEC0DDA901F}"/>
              </a:ext>
            </a:extLst>
          </p:cNvPr>
          <p:cNvSpPr>
            <a:spLocks noGrp="1"/>
          </p:cNvSpPr>
          <p:nvPr>
            <p:ph type="title"/>
          </p:nvPr>
        </p:nvSpPr>
        <p:spPr/>
        <p:txBody>
          <a:bodyPr/>
          <a:lstStyle/>
          <a:p>
            <a:pPr algn="ctr"/>
            <a:r>
              <a:rPr lang="en-US" b="1" u="sng" dirty="0">
                <a:latin typeface="Arial" panose="020B0604020202020204" pitchFamily="34" charset="0"/>
                <a:cs typeface="Arial" panose="020B0604020202020204" pitchFamily="34" charset="0"/>
              </a:rPr>
              <a:t>3) Who am I?</a:t>
            </a:r>
          </a:p>
        </p:txBody>
      </p:sp>
      <p:sp>
        <p:nvSpPr>
          <p:cNvPr id="3" name="Content Placeholder 2">
            <a:extLst>
              <a:ext uri="{FF2B5EF4-FFF2-40B4-BE49-F238E27FC236}">
                <a16:creationId xmlns:a16="http://schemas.microsoft.com/office/drawing/2014/main" id="{993E2439-0E8F-5745-BDED-8EC7F05D5227}"/>
              </a:ext>
            </a:extLst>
          </p:cNvPr>
          <p:cNvSpPr>
            <a:spLocks noGrp="1"/>
          </p:cNvSpPr>
          <p:nvPr>
            <p:ph idx="1"/>
          </p:nvPr>
        </p:nvSpPr>
        <p:spPr/>
        <p:txBody>
          <a:bodyPr/>
          <a:lstStyle/>
          <a:p>
            <a:pPr algn="ctr">
              <a:buFontTx/>
              <a:buChar char="-"/>
            </a:pPr>
            <a:r>
              <a:rPr lang="en-US" dirty="0">
                <a:latin typeface="Arial" panose="020B0604020202020204" pitchFamily="34" charset="0"/>
                <a:cs typeface="Arial" panose="020B0604020202020204" pitchFamily="34" charset="0"/>
              </a:rPr>
              <a:t>4 legs</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Grey bushy tail</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Sharp and pointy teeth</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Round white eyes</a:t>
            </a:r>
          </a:p>
        </p:txBody>
      </p:sp>
      <p:pic>
        <p:nvPicPr>
          <p:cNvPr id="4" name="Picture 3" descr="A picture containing outdoor, mammal&#10;&#10;Description automatically generated">
            <a:extLst>
              <a:ext uri="{FF2B5EF4-FFF2-40B4-BE49-F238E27FC236}">
                <a16:creationId xmlns:a16="http://schemas.microsoft.com/office/drawing/2014/main" id="{C1C78B03-434B-0141-98D1-9107A4A8E8B5}"/>
              </a:ext>
            </a:extLst>
          </p:cNvPr>
          <p:cNvPicPr>
            <a:picLocks noChangeAspect="1"/>
          </p:cNvPicPr>
          <p:nvPr/>
        </p:nvPicPr>
        <p:blipFill rotWithShape="1">
          <a:blip r:embed="rId5"/>
          <a:srcRect l="71241" t="50624" r="6860" b="33680"/>
          <a:stretch/>
        </p:blipFill>
        <p:spPr>
          <a:xfrm>
            <a:off x="9016679" y="1608881"/>
            <a:ext cx="2002420" cy="1076446"/>
          </a:xfrm>
          <a:prstGeom prst="rect">
            <a:avLst/>
          </a:prstGeom>
        </p:spPr>
      </p:pic>
      <p:pic>
        <p:nvPicPr>
          <p:cNvPr id="5" name="Picture 4" descr="A picture containing outdoor, mammal&#10;&#10;Description automatically generated">
            <a:extLst>
              <a:ext uri="{FF2B5EF4-FFF2-40B4-BE49-F238E27FC236}">
                <a16:creationId xmlns:a16="http://schemas.microsoft.com/office/drawing/2014/main" id="{2212760E-68B5-E648-93A2-222F075F699C}"/>
              </a:ext>
            </a:extLst>
          </p:cNvPr>
          <p:cNvPicPr>
            <a:picLocks noChangeAspect="1"/>
          </p:cNvPicPr>
          <p:nvPr/>
        </p:nvPicPr>
        <p:blipFill rotWithShape="1">
          <a:blip r:embed="rId5"/>
          <a:srcRect l="72506" t="41788" r="13823" b="50955"/>
          <a:stretch/>
        </p:blipFill>
        <p:spPr>
          <a:xfrm>
            <a:off x="838200" y="3154100"/>
            <a:ext cx="2492861" cy="992529"/>
          </a:xfrm>
          <a:prstGeom prst="rect">
            <a:avLst/>
          </a:prstGeom>
        </p:spPr>
      </p:pic>
      <p:pic>
        <p:nvPicPr>
          <p:cNvPr id="9" name="Audio Recording 22 Jan 2021 at 14:44:40" descr="Audio Recording 22 Jan 2021 at 14:44:40">
            <a:hlinkClick r:id="" action="ppaction://media"/>
            <a:extLst>
              <a:ext uri="{FF2B5EF4-FFF2-40B4-BE49-F238E27FC236}">
                <a16:creationId xmlns:a16="http://schemas.microsoft.com/office/drawing/2014/main" id="{C15508CA-CC69-6B4E-93C5-3A9C953B76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19099" y="5905500"/>
            <a:ext cx="812800" cy="812800"/>
          </a:xfrm>
          <a:prstGeom prst="rect">
            <a:avLst/>
          </a:prstGeom>
        </p:spPr>
      </p:pic>
    </p:spTree>
    <p:extLst>
      <p:ext uri="{BB962C8B-B14F-4D97-AF65-F5344CB8AC3E}">
        <p14:creationId xmlns:p14="http://schemas.microsoft.com/office/powerpoint/2010/main" val="152206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9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EED9-B1C9-A642-9E3F-6EEC0DDA901F}"/>
              </a:ext>
            </a:extLst>
          </p:cNvPr>
          <p:cNvSpPr>
            <a:spLocks noGrp="1"/>
          </p:cNvSpPr>
          <p:nvPr>
            <p:ph type="title"/>
          </p:nvPr>
        </p:nvSpPr>
        <p:spPr/>
        <p:txBody>
          <a:bodyPr/>
          <a:lstStyle/>
          <a:p>
            <a:pPr algn="ctr"/>
            <a:r>
              <a:rPr lang="en-US" b="1" u="sng" dirty="0">
                <a:latin typeface="Arial" panose="020B0604020202020204" pitchFamily="34" charset="0"/>
                <a:cs typeface="Arial" panose="020B0604020202020204" pitchFamily="34" charset="0"/>
              </a:rPr>
              <a:t>4) Who am I?</a:t>
            </a:r>
          </a:p>
        </p:txBody>
      </p:sp>
      <p:sp>
        <p:nvSpPr>
          <p:cNvPr id="3" name="Content Placeholder 2">
            <a:extLst>
              <a:ext uri="{FF2B5EF4-FFF2-40B4-BE49-F238E27FC236}">
                <a16:creationId xmlns:a16="http://schemas.microsoft.com/office/drawing/2014/main" id="{993E2439-0E8F-5745-BDED-8EC7F05D5227}"/>
              </a:ext>
            </a:extLst>
          </p:cNvPr>
          <p:cNvSpPr>
            <a:spLocks noGrp="1"/>
          </p:cNvSpPr>
          <p:nvPr>
            <p:ph idx="1"/>
          </p:nvPr>
        </p:nvSpPr>
        <p:spPr/>
        <p:txBody>
          <a:bodyPr/>
          <a:lstStyle/>
          <a:p>
            <a:pPr algn="ctr">
              <a:buFontTx/>
              <a:buChar char="-"/>
            </a:pPr>
            <a:r>
              <a:rPr lang="en-US" dirty="0">
                <a:latin typeface="Arial" panose="020B0604020202020204" pitchFamily="34" charset="0"/>
                <a:cs typeface="Arial" panose="020B0604020202020204" pitchFamily="34" charset="0"/>
              </a:rPr>
              <a:t>2 legs</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Wooden house</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Brave</a:t>
            </a:r>
          </a:p>
          <a:p>
            <a:pPr algn="ctr">
              <a:buFontTx/>
              <a:buChar char="-"/>
            </a:pPr>
            <a:endParaRPr lang="en-US" dirty="0">
              <a:latin typeface="Arial" panose="020B0604020202020204" pitchFamily="34" charset="0"/>
              <a:cs typeface="Arial" panose="020B0604020202020204" pitchFamily="34" charset="0"/>
            </a:endParaRPr>
          </a:p>
          <a:p>
            <a:pPr algn="ctr">
              <a:buFontTx/>
              <a:buChar char="-"/>
            </a:pPr>
            <a:r>
              <a:rPr lang="en-US" dirty="0">
                <a:latin typeface="Arial" panose="020B0604020202020204" pitchFamily="34" charset="0"/>
                <a:cs typeface="Arial" panose="020B0604020202020204" pitchFamily="34" charset="0"/>
              </a:rPr>
              <a:t>Red and blue coat</a:t>
            </a:r>
          </a:p>
        </p:txBody>
      </p:sp>
      <p:pic>
        <p:nvPicPr>
          <p:cNvPr id="4" name="Picture 3" descr="A picture containing text&#10;&#10;Description automatically generated">
            <a:extLst>
              <a:ext uri="{FF2B5EF4-FFF2-40B4-BE49-F238E27FC236}">
                <a16:creationId xmlns:a16="http://schemas.microsoft.com/office/drawing/2014/main" id="{B3100D66-43C8-E645-83DF-481BA1D0937E}"/>
              </a:ext>
            </a:extLst>
          </p:cNvPr>
          <p:cNvPicPr>
            <a:picLocks noChangeAspect="1"/>
          </p:cNvPicPr>
          <p:nvPr/>
        </p:nvPicPr>
        <p:blipFill rotWithShape="1">
          <a:blip r:embed="rId5"/>
          <a:srcRect l="11093" t="3263" r="19688"/>
          <a:stretch/>
        </p:blipFill>
        <p:spPr>
          <a:xfrm rot="5400000">
            <a:off x="766600" y="1553027"/>
            <a:ext cx="2337016" cy="2449559"/>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7654D1B4-D7FE-5B49-A59F-217CA003B134}"/>
              </a:ext>
            </a:extLst>
          </p:cNvPr>
          <p:cNvPicPr>
            <a:picLocks noChangeAspect="1"/>
          </p:cNvPicPr>
          <p:nvPr/>
        </p:nvPicPr>
        <p:blipFill rotWithShape="1">
          <a:blip r:embed="rId6"/>
          <a:srcRect l="59156" t="53840" r="12743" b="24315"/>
          <a:stretch/>
        </p:blipFill>
        <p:spPr>
          <a:xfrm>
            <a:off x="8784220" y="2303362"/>
            <a:ext cx="2569580" cy="1498164"/>
          </a:xfrm>
          <a:prstGeom prst="rect">
            <a:avLst/>
          </a:prstGeom>
        </p:spPr>
      </p:pic>
      <p:pic>
        <p:nvPicPr>
          <p:cNvPr id="8" name="Audio Recording 22 Jan 2021 at 14:45:00" descr="Audio Recording 22 Jan 2021 at 14:45:00">
            <a:hlinkClick r:id="" action="ppaction://media"/>
            <a:extLst>
              <a:ext uri="{FF2B5EF4-FFF2-40B4-BE49-F238E27FC236}">
                <a16:creationId xmlns:a16="http://schemas.microsoft.com/office/drawing/2014/main" id="{A3C94562-8727-0A4D-809B-2805090D6C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75272" y="5770563"/>
            <a:ext cx="812800" cy="812800"/>
          </a:xfrm>
          <a:prstGeom prst="rect">
            <a:avLst/>
          </a:prstGeom>
        </p:spPr>
      </p:pic>
    </p:spTree>
    <p:extLst>
      <p:ext uri="{BB962C8B-B14F-4D97-AF65-F5344CB8AC3E}">
        <p14:creationId xmlns:p14="http://schemas.microsoft.com/office/powerpoint/2010/main" val="1524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8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E536-66E0-7147-B762-7DF5FB1DD07D}"/>
              </a:ext>
            </a:extLst>
          </p:cNvPr>
          <p:cNvSpPr>
            <a:spLocks noGrp="1"/>
          </p:cNvSpPr>
          <p:nvPr>
            <p:ph type="title"/>
          </p:nvPr>
        </p:nvSpPr>
        <p:spPr/>
        <p:txBody>
          <a:bodyPr/>
          <a:lstStyle/>
          <a:p>
            <a:r>
              <a:rPr lang="en-US" b="1" u="sng" dirty="0">
                <a:latin typeface="Arial" panose="020B0604020202020204" pitchFamily="34" charset="0"/>
                <a:cs typeface="Arial" panose="020B0604020202020204" pitchFamily="34" charset="0"/>
              </a:rPr>
              <a:t>Answers:</a:t>
            </a:r>
          </a:p>
        </p:txBody>
      </p:sp>
      <p:sp>
        <p:nvSpPr>
          <p:cNvPr id="4" name="Rounded Rectangle 3">
            <a:extLst>
              <a:ext uri="{FF2B5EF4-FFF2-40B4-BE49-F238E27FC236}">
                <a16:creationId xmlns:a16="http://schemas.microsoft.com/office/drawing/2014/main" id="{4C1FCF0F-065D-7947-801A-2CF3EF3C2A1D}"/>
              </a:ext>
            </a:extLst>
          </p:cNvPr>
          <p:cNvSpPr/>
          <p:nvPr/>
        </p:nvSpPr>
        <p:spPr>
          <a:xfrm>
            <a:off x="428625" y="2228850"/>
            <a:ext cx="2371725" cy="24003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338502FE-8585-0C40-ACE9-A0F5398D102D}"/>
              </a:ext>
            </a:extLst>
          </p:cNvPr>
          <p:cNvSpPr/>
          <p:nvPr/>
        </p:nvSpPr>
        <p:spPr>
          <a:xfrm>
            <a:off x="9263063" y="2266950"/>
            <a:ext cx="2371725" cy="24003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3BA0E988-D3DB-4A40-B117-34F078876D6A}"/>
              </a:ext>
            </a:extLst>
          </p:cNvPr>
          <p:cNvSpPr/>
          <p:nvPr/>
        </p:nvSpPr>
        <p:spPr>
          <a:xfrm>
            <a:off x="6184106" y="2228850"/>
            <a:ext cx="2371725" cy="2400300"/>
          </a:xfrm>
          <a:prstGeom prst="roundRect">
            <a:avLst/>
          </a:prstGeom>
          <a:blipFill>
            <a:blip r:embed="rId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C9B4F39-D5C5-9F41-9061-DDF9906CBDBE}"/>
              </a:ext>
            </a:extLst>
          </p:cNvPr>
          <p:cNvSpPr/>
          <p:nvPr/>
        </p:nvSpPr>
        <p:spPr>
          <a:xfrm>
            <a:off x="3306365" y="2266950"/>
            <a:ext cx="2371725" cy="2400300"/>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9C84C0D-14DC-2245-B19D-D8A6889E356A}"/>
              </a:ext>
            </a:extLst>
          </p:cNvPr>
          <p:cNvSpPr txBox="1">
            <a:spLocks/>
          </p:cNvSpPr>
          <p:nvPr/>
        </p:nvSpPr>
        <p:spPr>
          <a:xfrm>
            <a:off x="0" y="52554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u="sng" dirty="0">
                <a:latin typeface="Arial" panose="020B0604020202020204" pitchFamily="34" charset="0"/>
                <a:cs typeface="Arial" panose="020B0604020202020204" pitchFamily="34" charset="0"/>
              </a:rPr>
              <a:t>Are we missing any? </a:t>
            </a:r>
          </a:p>
        </p:txBody>
      </p:sp>
      <p:pic>
        <p:nvPicPr>
          <p:cNvPr id="3" name="Audio Recording 22 Jan 2021 at 14:45:23" descr="Audio Recording 22 Jan 2021 at 14:45:23">
            <a:hlinkClick r:id="" action="ppaction://media"/>
            <a:extLst>
              <a:ext uri="{FF2B5EF4-FFF2-40B4-BE49-F238E27FC236}">
                <a16:creationId xmlns:a16="http://schemas.microsoft.com/office/drawing/2014/main" id="{05F07A5C-5185-6D42-B8AA-A04AE7299AD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16039" y="5756275"/>
            <a:ext cx="812800" cy="812800"/>
          </a:xfrm>
          <a:prstGeom prst="rect">
            <a:avLst/>
          </a:prstGeom>
        </p:spPr>
      </p:pic>
    </p:spTree>
    <p:extLst>
      <p:ext uri="{BB962C8B-B14F-4D97-AF65-F5344CB8AC3E}">
        <p14:creationId xmlns:p14="http://schemas.microsoft.com/office/powerpoint/2010/main" val="6173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D6FB4F0-ABDC-2E49-81FB-87F4D0625076}"/>
              </a:ext>
            </a:extLst>
          </p:cNvPr>
          <p:cNvSpPr/>
          <p:nvPr/>
        </p:nvSpPr>
        <p:spPr>
          <a:xfrm>
            <a:off x="1924050" y="2228850"/>
            <a:ext cx="2371725" cy="24003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ACBDC0C-0685-B342-A0FF-18D061835CC7}"/>
              </a:ext>
            </a:extLst>
          </p:cNvPr>
          <p:cNvSpPr/>
          <p:nvPr/>
        </p:nvSpPr>
        <p:spPr>
          <a:xfrm>
            <a:off x="7896225" y="2228850"/>
            <a:ext cx="2371725" cy="24003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Recording 22 Jan 2021 at 14:45:41" descr="Audio Recording 22 Jan 2021 at 14:45:41">
            <a:hlinkClick r:id="" action="ppaction://media"/>
            <a:extLst>
              <a:ext uri="{FF2B5EF4-FFF2-40B4-BE49-F238E27FC236}">
                <a16:creationId xmlns:a16="http://schemas.microsoft.com/office/drawing/2014/main" id="{AE0DEFD4-ACF9-8742-954C-FE55FA3CA2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1206" y="5825761"/>
            <a:ext cx="812800" cy="812800"/>
          </a:xfrm>
          <a:prstGeom prst="rect">
            <a:avLst/>
          </a:prstGeom>
        </p:spPr>
      </p:pic>
    </p:spTree>
    <p:extLst>
      <p:ext uri="{BB962C8B-B14F-4D97-AF65-F5344CB8AC3E}">
        <p14:creationId xmlns:p14="http://schemas.microsoft.com/office/powerpoint/2010/main" val="9773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D6FB4F0-ABDC-2E49-81FB-87F4D0625076}"/>
              </a:ext>
            </a:extLst>
          </p:cNvPr>
          <p:cNvSpPr/>
          <p:nvPr/>
        </p:nvSpPr>
        <p:spPr>
          <a:xfrm>
            <a:off x="1924050" y="2228850"/>
            <a:ext cx="2371725" cy="2400300"/>
          </a:xfrm>
          <a:prstGeom prst="roundRect">
            <a:avLst/>
          </a:prstGeom>
          <a:blipFill>
            <a:blip r:embed="rId5"/>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8ACBDC0C-0685-B342-A0FF-18D061835CC7}"/>
              </a:ext>
            </a:extLst>
          </p:cNvPr>
          <p:cNvSpPr/>
          <p:nvPr/>
        </p:nvSpPr>
        <p:spPr>
          <a:xfrm>
            <a:off x="7896225" y="2228850"/>
            <a:ext cx="2371725" cy="2400300"/>
          </a:xfrm>
          <a:prstGeom prst="round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145EF9-E886-B242-A063-68564E8DBC56}"/>
              </a:ext>
            </a:extLst>
          </p:cNvPr>
          <p:cNvSpPr txBox="1"/>
          <p:nvPr/>
        </p:nvSpPr>
        <p:spPr>
          <a:xfrm>
            <a:off x="509665" y="6277131"/>
            <a:ext cx="10043410"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Now it’s your turn to draw the characters and describe them! Can you remember all 6?</a:t>
            </a:r>
          </a:p>
        </p:txBody>
      </p:sp>
      <p:pic>
        <p:nvPicPr>
          <p:cNvPr id="7" name="Audio Recording 22 Jan 2021 at 15:01:34" descr="Audio Recording 22 Jan 2021 at 15:01:34">
            <a:hlinkClick r:id="" action="ppaction://media"/>
            <a:extLst>
              <a:ext uri="{FF2B5EF4-FFF2-40B4-BE49-F238E27FC236}">
                <a16:creationId xmlns:a16="http://schemas.microsoft.com/office/drawing/2014/main" id="{AD5A6085-EBA0-C345-A949-19955996AB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69535" y="6045200"/>
            <a:ext cx="812800" cy="812800"/>
          </a:xfrm>
          <a:prstGeom prst="rect">
            <a:avLst/>
          </a:prstGeom>
        </p:spPr>
      </p:pic>
    </p:spTree>
    <p:extLst>
      <p:ext uri="{BB962C8B-B14F-4D97-AF65-F5344CB8AC3E}">
        <p14:creationId xmlns:p14="http://schemas.microsoft.com/office/powerpoint/2010/main" val="402517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FA18-1343-E243-910E-683662521854}"/>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Commentary:</a:t>
            </a:r>
          </a:p>
        </p:txBody>
      </p:sp>
      <p:sp>
        <p:nvSpPr>
          <p:cNvPr id="3" name="Content Placeholder 2">
            <a:extLst>
              <a:ext uri="{FF2B5EF4-FFF2-40B4-BE49-F238E27FC236}">
                <a16:creationId xmlns:a16="http://schemas.microsoft.com/office/drawing/2014/main" id="{413BAA5F-A841-E747-BB95-223045B2AFF0}"/>
              </a:ext>
            </a:extLst>
          </p:cNvPr>
          <p:cNvSpPr>
            <a:spLocks noGrp="1"/>
          </p:cNvSpPr>
          <p:nvPr>
            <p:ph idx="1"/>
          </p:nvPr>
        </p:nvSpPr>
        <p:spPr/>
        <p:txBody>
          <a:bodyPr>
            <a:normAutofit fontScale="62500" lnSpcReduction="20000"/>
          </a:bodyPr>
          <a:lstStyle/>
          <a:p>
            <a:pPr marL="0" indent="0">
              <a:buNone/>
            </a:pPr>
            <a:r>
              <a:rPr lang="en-US" dirty="0">
                <a:latin typeface="Arial" panose="020B0604020202020204" pitchFamily="34" charset="0"/>
                <a:cs typeface="Arial" panose="020B0604020202020204" pitchFamily="34" charset="0"/>
              </a:rPr>
              <a:t>Slide 1: Can you remember how many characters we have met so far in our text, ‘Peter and the Wolf’?</a:t>
            </a:r>
          </a:p>
          <a:p>
            <a:pPr marL="0" indent="0">
              <a:buNone/>
            </a:pPr>
            <a:r>
              <a:rPr lang="en-US" dirty="0">
                <a:latin typeface="Arial" panose="020B0604020202020204" pitchFamily="34" charset="0"/>
                <a:cs typeface="Arial" panose="020B0604020202020204" pitchFamily="34" charset="0"/>
              </a:rPr>
              <a:t>Slide 2: Character 1… who am I? I have white feathers, webbed feet, an orange beak and I can swim.</a:t>
            </a:r>
          </a:p>
          <a:p>
            <a:pPr marL="0" indent="0">
              <a:buNone/>
            </a:pPr>
            <a:r>
              <a:rPr lang="en-US" dirty="0">
                <a:latin typeface="Arial" panose="020B0604020202020204" pitchFamily="34" charset="0"/>
                <a:cs typeface="Arial" panose="020B0604020202020204" pitchFamily="34" charset="0"/>
              </a:rPr>
              <a:t>Slide 3: Character 2… who am I? I live in a wooden house, I have a white beard, I use a walking stick and I am tall. Who am I?</a:t>
            </a:r>
          </a:p>
          <a:p>
            <a:pPr marL="0" indent="0">
              <a:buNone/>
            </a:pPr>
            <a:r>
              <a:rPr lang="en-US" dirty="0">
                <a:latin typeface="Arial" panose="020B0604020202020204" pitchFamily="34" charset="0"/>
                <a:cs typeface="Arial" panose="020B0604020202020204" pitchFamily="34" charset="0"/>
              </a:rPr>
              <a:t>Slide 4: Character 3, who am I? I have 4 legs, a grey bushy tail, my teeth are sharp and pointy and I have round white eyes. Who am I?</a:t>
            </a:r>
          </a:p>
          <a:p>
            <a:pPr marL="0" indent="0">
              <a:buNone/>
            </a:pPr>
            <a:r>
              <a:rPr lang="en-US" dirty="0">
                <a:latin typeface="Arial" panose="020B0604020202020204" pitchFamily="34" charset="0"/>
                <a:cs typeface="Arial" panose="020B0604020202020204" pitchFamily="34" charset="0"/>
              </a:rPr>
              <a:t>Slide 5: Finally, character 4… who am I? I have 2 legs, I live in a wooden house, I think that I am brave and I wear a red and blue coat. Who am I?</a:t>
            </a:r>
          </a:p>
          <a:p>
            <a:pPr marL="0" indent="0">
              <a:buNone/>
            </a:pPr>
            <a:r>
              <a:rPr lang="en-US" dirty="0">
                <a:latin typeface="Arial" panose="020B0604020202020204" pitchFamily="34" charset="0"/>
                <a:cs typeface="Arial" panose="020B0604020202020204" pitchFamily="34" charset="0"/>
              </a:rPr>
              <a:t>Slide 6: Here are the answers, the duck, the Grandfather, the wolf and Peter. Are we missing anyone?</a:t>
            </a:r>
          </a:p>
          <a:p>
            <a:pPr marL="0" indent="0">
              <a:buNone/>
            </a:pPr>
            <a:r>
              <a:rPr lang="en-US" dirty="0">
                <a:latin typeface="Arial" panose="020B0604020202020204" pitchFamily="34" charset="0"/>
                <a:cs typeface="Arial" panose="020B0604020202020204" pitchFamily="34" charset="0"/>
              </a:rPr>
              <a:t>Slide 7: Yes! We are missing little bird and cat! Can you describe them?</a:t>
            </a:r>
          </a:p>
          <a:p>
            <a:pPr marL="0" indent="0">
              <a:buNone/>
            </a:pPr>
            <a:r>
              <a:rPr lang="en-US" dirty="0">
                <a:latin typeface="Arial" panose="020B0604020202020204" pitchFamily="34" charset="0"/>
                <a:cs typeface="Arial" panose="020B0604020202020204" pitchFamily="34" charset="0"/>
              </a:rPr>
              <a:t>Slide 8: Bird has brown feathers, a small beak and wings. Cat has grey striped fur, large green eyes and a pink triangle nose. Are these characters friends? Are they kind? Tell me more about them… Now it’s your turn to draw the characters and describe them! Can you remember all 6?</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884AA4C-1B83-0440-8750-3CFC3C9CE249}"/>
              </a:ext>
            </a:extLst>
          </p:cNvPr>
          <p:cNvSpPr txBox="1"/>
          <p:nvPr/>
        </p:nvSpPr>
        <p:spPr>
          <a:xfrm>
            <a:off x="1424066" y="-749508"/>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371144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631</Words>
  <Application>Microsoft Macintosh PowerPoint</Application>
  <PresentationFormat>Widescreen</PresentationFormat>
  <Paragraphs>65</Paragraphs>
  <Slides>9</Slides>
  <Notes>8</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Peter and the Wolf</vt:lpstr>
      <vt:lpstr>1) Who am I?</vt:lpstr>
      <vt:lpstr>2) Who am I?</vt:lpstr>
      <vt:lpstr>3) Who am I?</vt:lpstr>
      <vt:lpstr>4) Who am I?</vt:lpstr>
      <vt:lpstr>Answers:</vt:lpstr>
      <vt:lpstr>PowerPoint Presentation</vt:lpstr>
      <vt:lpstr>PowerPoint Presentation</vt:lpstr>
      <vt:lpstr>Commentary: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Peter and the Wolf</dc:title>
  <dc:creator>rubie.kiddy</dc:creator>
  <cp:lastModifiedBy>rubie.kiddy</cp:lastModifiedBy>
  <cp:revision>10</cp:revision>
  <dcterms:created xsi:type="dcterms:W3CDTF">2021-01-22T10:56:36Z</dcterms:created>
  <dcterms:modified xsi:type="dcterms:W3CDTF">2021-01-22T15:01:50Z</dcterms:modified>
</cp:coreProperties>
</file>