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5" autoAdjust="0"/>
    <p:restoredTop sz="94660"/>
  </p:normalViewPr>
  <p:slideViewPr>
    <p:cSldViewPr snapToGrid="0">
      <p:cViewPr varScale="1">
        <p:scale>
          <a:sx n="55" d="100"/>
          <a:sy n="55" d="100"/>
        </p:scale>
        <p:origin x="208" y="1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90D15C-F7A8-4891-96D2-AF5E37D69809}"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1DF08-8D72-44CD-9FA3-02431D25D935}" type="slidenum">
              <a:rPr lang="en-GB" smtClean="0"/>
              <a:t>‹#›</a:t>
            </a:fld>
            <a:endParaRPr lang="en-GB"/>
          </a:p>
        </p:txBody>
      </p:sp>
    </p:spTree>
    <p:extLst>
      <p:ext uri="{BB962C8B-B14F-4D97-AF65-F5344CB8AC3E}">
        <p14:creationId xmlns:p14="http://schemas.microsoft.com/office/powerpoint/2010/main" val="145284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90D15C-F7A8-4891-96D2-AF5E37D69809}"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1DF08-8D72-44CD-9FA3-02431D25D935}" type="slidenum">
              <a:rPr lang="en-GB" smtClean="0"/>
              <a:t>‹#›</a:t>
            </a:fld>
            <a:endParaRPr lang="en-GB"/>
          </a:p>
        </p:txBody>
      </p:sp>
    </p:spTree>
    <p:extLst>
      <p:ext uri="{BB962C8B-B14F-4D97-AF65-F5344CB8AC3E}">
        <p14:creationId xmlns:p14="http://schemas.microsoft.com/office/powerpoint/2010/main" val="79632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90D15C-F7A8-4891-96D2-AF5E37D69809}"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1DF08-8D72-44CD-9FA3-02431D25D935}" type="slidenum">
              <a:rPr lang="en-GB" smtClean="0"/>
              <a:t>‹#›</a:t>
            </a:fld>
            <a:endParaRPr lang="en-GB"/>
          </a:p>
        </p:txBody>
      </p:sp>
    </p:spTree>
    <p:extLst>
      <p:ext uri="{BB962C8B-B14F-4D97-AF65-F5344CB8AC3E}">
        <p14:creationId xmlns:p14="http://schemas.microsoft.com/office/powerpoint/2010/main" val="1570589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90D15C-F7A8-4891-96D2-AF5E37D69809}"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1DF08-8D72-44CD-9FA3-02431D25D935}" type="slidenum">
              <a:rPr lang="en-GB" smtClean="0"/>
              <a:t>‹#›</a:t>
            </a:fld>
            <a:endParaRPr lang="en-GB"/>
          </a:p>
        </p:txBody>
      </p:sp>
    </p:spTree>
    <p:extLst>
      <p:ext uri="{BB962C8B-B14F-4D97-AF65-F5344CB8AC3E}">
        <p14:creationId xmlns:p14="http://schemas.microsoft.com/office/powerpoint/2010/main" val="368706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90D15C-F7A8-4891-96D2-AF5E37D69809}"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1DF08-8D72-44CD-9FA3-02431D25D935}" type="slidenum">
              <a:rPr lang="en-GB" smtClean="0"/>
              <a:t>‹#›</a:t>
            </a:fld>
            <a:endParaRPr lang="en-GB"/>
          </a:p>
        </p:txBody>
      </p:sp>
    </p:spTree>
    <p:extLst>
      <p:ext uri="{BB962C8B-B14F-4D97-AF65-F5344CB8AC3E}">
        <p14:creationId xmlns:p14="http://schemas.microsoft.com/office/powerpoint/2010/main" val="315005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90D15C-F7A8-4891-96D2-AF5E37D69809}"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1DF08-8D72-44CD-9FA3-02431D25D935}" type="slidenum">
              <a:rPr lang="en-GB" smtClean="0"/>
              <a:t>‹#›</a:t>
            </a:fld>
            <a:endParaRPr lang="en-GB"/>
          </a:p>
        </p:txBody>
      </p:sp>
    </p:spTree>
    <p:extLst>
      <p:ext uri="{BB962C8B-B14F-4D97-AF65-F5344CB8AC3E}">
        <p14:creationId xmlns:p14="http://schemas.microsoft.com/office/powerpoint/2010/main" val="182550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90D15C-F7A8-4891-96D2-AF5E37D69809}" type="datetimeFigureOut">
              <a:rPr lang="en-GB" smtClean="0"/>
              <a:t>25/02/2021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61DF08-8D72-44CD-9FA3-02431D25D935}" type="slidenum">
              <a:rPr lang="en-GB" smtClean="0"/>
              <a:t>‹#›</a:t>
            </a:fld>
            <a:endParaRPr lang="en-GB"/>
          </a:p>
        </p:txBody>
      </p:sp>
    </p:spTree>
    <p:extLst>
      <p:ext uri="{BB962C8B-B14F-4D97-AF65-F5344CB8AC3E}">
        <p14:creationId xmlns:p14="http://schemas.microsoft.com/office/powerpoint/2010/main" val="12079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90D15C-F7A8-4891-96D2-AF5E37D69809}" type="datetimeFigureOut">
              <a:rPr lang="en-GB" smtClean="0"/>
              <a:t>25/02/2021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61DF08-8D72-44CD-9FA3-02431D25D935}" type="slidenum">
              <a:rPr lang="en-GB" smtClean="0"/>
              <a:t>‹#›</a:t>
            </a:fld>
            <a:endParaRPr lang="en-GB"/>
          </a:p>
        </p:txBody>
      </p:sp>
    </p:spTree>
    <p:extLst>
      <p:ext uri="{BB962C8B-B14F-4D97-AF65-F5344CB8AC3E}">
        <p14:creationId xmlns:p14="http://schemas.microsoft.com/office/powerpoint/2010/main" val="258348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0D15C-F7A8-4891-96D2-AF5E37D69809}" type="datetimeFigureOut">
              <a:rPr lang="en-GB" smtClean="0"/>
              <a:t>25/02/2021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61DF08-8D72-44CD-9FA3-02431D25D935}" type="slidenum">
              <a:rPr lang="en-GB" smtClean="0"/>
              <a:t>‹#›</a:t>
            </a:fld>
            <a:endParaRPr lang="en-GB"/>
          </a:p>
        </p:txBody>
      </p:sp>
    </p:spTree>
    <p:extLst>
      <p:ext uri="{BB962C8B-B14F-4D97-AF65-F5344CB8AC3E}">
        <p14:creationId xmlns:p14="http://schemas.microsoft.com/office/powerpoint/2010/main" val="209480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90D15C-F7A8-4891-96D2-AF5E37D69809}"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1DF08-8D72-44CD-9FA3-02431D25D935}" type="slidenum">
              <a:rPr lang="en-GB" smtClean="0"/>
              <a:t>‹#›</a:t>
            </a:fld>
            <a:endParaRPr lang="en-GB"/>
          </a:p>
        </p:txBody>
      </p:sp>
    </p:spTree>
    <p:extLst>
      <p:ext uri="{BB962C8B-B14F-4D97-AF65-F5344CB8AC3E}">
        <p14:creationId xmlns:p14="http://schemas.microsoft.com/office/powerpoint/2010/main" val="282254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90D15C-F7A8-4891-96D2-AF5E37D69809}"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1DF08-8D72-44CD-9FA3-02431D25D935}" type="slidenum">
              <a:rPr lang="en-GB" smtClean="0"/>
              <a:t>‹#›</a:t>
            </a:fld>
            <a:endParaRPr lang="en-GB"/>
          </a:p>
        </p:txBody>
      </p:sp>
    </p:spTree>
    <p:extLst>
      <p:ext uri="{BB962C8B-B14F-4D97-AF65-F5344CB8AC3E}">
        <p14:creationId xmlns:p14="http://schemas.microsoft.com/office/powerpoint/2010/main" val="28838338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90D15C-F7A8-4891-96D2-AF5E37D69809}" type="datetimeFigureOut">
              <a:rPr lang="en-GB" smtClean="0"/>
              <a:t>25/02/2021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1DF08-8D72-44CD-9FA3-02431D25D935}" type="slidenum">
              <a:rPr lang="en-GB" smtClean="0"/>
              <a:t>‹#›</a:t>
            </a:fld>
            <a:endParaRPr lang="en-GB"/>
          </a:p>
        </p:txBody>
      </p:sp>
    </p:spTree>
    <p:extLst>
      <p:ext uri="{BB962C8B-B14F-4D97-AF65-F5344CB8AC3E}">
        <p14:creationId xmlns:p14="http://schemas.microsoft.com/office/powerpoint/2010/main" val="1861258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2.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Learning intention</a:t>
            </a:r>
            <a:br>
              <a:rPr lang="en-GB" dirty="0"/>
            </a:br>
            <a:r>
              <a:rPr lang="en-GB" dirty="0"/>
              <a:t>Understanding a text style</a:t>
            </a:r>
          </a:p>
        </p:txBody>
      </p:sp>
    </p:spTree>
    <p:extLst>
      <p:ext uri="{BB962C8B-B14F-4D97-AF65-F5344CB8AC3E}">
        <p14:creationId xmlns:p14="http://schemas.microsoft.com/office/powerpoint/2010/main" val="2096216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22166"/>
          </a:xfrm>
        </p:spPr>
        <p:txBody>
          <a:bodyPr>
            <a:normAutofit/>
          </a:bodyPr>
          <a:lstStyle/>
          <a:p>
            <a:r>
              <a:rPr lang="en-GB" dirty="0"/>
              <a:t>Look at the text examples on each slide.</a:t>
            </a:r>
            <a:br>
              <a:rPr lang="en-GB" dirty="0"/>
            </a:br>
            <a:r>
              <a:rPr lang="en-GB" dirty="0"/>
              <a:t>Ask these questions about each one.</a:t>
            </a:r>
            <a:br>
              <a:rPr lang="en-GB" dirty="0"/>
            </a:br>
            <a:r>
              <a:rPr lang="en-GB" dirty="0"/>
              <a:t/>
            </a:r>
            <a:br>
              <a:rPr lang="en-GB" dirty="0"/>
            </a:br>
            <a:r>
              <a:rPr lang="en-GB" dirty="0"/>
              <a:t>-What is the subject of the text?</a:t>
            </a:r>
            <a:br>
              <a:rPr lang="en-GB" dirty="0"/>
            </a:br>
            <a:r>
              <a:rPr lang="en-GB" dirty="0"/>
              <a:t>-Who has written it?</a:t>
            </a:r>
            <a:br>
              <a:rPr lang="en-GB" dirty="0"/>
            </a:br>
            <a:r>
              <a:rPr lang="en-GB" dirty="0"/>
              <a:t>-Who is it written for? </a:t>
            </a:r>
            <a:br>
              <a:rPr lang="en-GB" dirty="0"/>
            </a:br>
            <a:r>
              <a:rPr lang="en-GB" dirty="0"/>
              <a:t>-Who might read it?</a:t>
            </a:r>
            <a:br>
              <a:rPr lang="en-GB" dirty="0"/>
            </a:br>
            <a:r>
              <a:rPr lang="en-GB" dirty="0"/>
              <a:t>-Is it informative?</a:t>
            </a:r>
            <a:br>
              <a:rPr lang="en-GB" dirty="0"/>
            </a:br>
            <a:r>
              <a:rPr lang="en-GB" dirty="0"/>
              <a:t>-Would you like to read more?</a:t>
            </a:r>
          </a:p>
        </p:txBody>
      </p:sp>
      <p:sp>
        <p:nvSpPr>
          <p:cNvPr id="3" name="TextBox 2">
            <a:extLst>
              <a:ext uri="{FF2B5EF4-FFF2-40B4-BE49-F238E27FC236}">
                <a16:creationId xmlns:a16="http://schemas.microsoft.com/office/drawing/2014/main" xmlns="" id="{DE0B6F4C-8774-4A01-82E5-6E868D630356}"/>
              </a:ext>
            </a:extLst>
          </p:cNvPr>
          <p:cNvSpPr txBox="1"/>
          <p:nvPr/>
        </p:nvSpPr>
        <p:spPr>
          <a:xfrm>
            <a:off x="9090733" y="2050742"/>
            <a:ext cx="1367682" cy="3154710"/>
          </a:xfrm>
          <a:prstGeom prst="rect">
            <a:avLst/>
          </a:prstGeom>
          <a:noFill/>
        </p:spPr>
        <p:txBody>
          <a:bodyPr wrap="none" rtlCol="0">
            <a:spAutoFit/>
          </a:bodyPr>
          <a:lstStyle/>
          <a:p>
            <a:r>
              <a:rPr lang="en-GB" sz="19900" dirty="0">
                <a:solidFill>
                  <a:srgbClr val="FF0000"/>
                </a:solidFill>
              </a:rPr>
              <a:t>?</a:t>
            </a:r>
          </a:p>
        </p:txBody>
      </p:sp>
    </p:spTree>
    <p:extLst>
      <p:ext uri="{BB962C8B-B14F-4D97-AF65-F5344CB8AC3E}">
        <p14:creationId xmlns:p14="http://schemas.microsoft.com/office/powerpoint/2010/main" val="1187546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75651" y="1118865"/>
            <a:ext cx="9840698" cy="4620270"/>
          </a:xfrm>
          <a:prstGeom prst="rect">
            <a:avLst/>
          </a:prstGeom>
        </p:spPr>
      </p:pic>
      <p:sp>
        <p:nvSpPr>
          <p:cNvPr id="5" name="Rectangle 4">
            <a:extLst>
              <a:ext uri="{FF2B5EF4-FFF2-40B4-BE49-F238E27FC236}">
                <a16:creationId xmlns:a16="http://schemas.microsoft.com/office/drawing/2014/main" xmlns="" id="{453F98DC-6B88-49F4-BB52-5813348AC81A}"/>
              </a:ext>
            </a:extLst>
          </p:cNvPr>
          <p:cNvSpPr/>
          <p:nvPr/>
        </p:nvSpPr>
        <p:spPr>
          <a:xfrm>
            <a:off x="6365289" y="4554245"/>
            <a:ext cx="4767309" cy="781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32705566-EBB9-43B9-A585-8BED14DC7D97}"/>
              </a:ext>
            </a:extLst>
          </p:cNvPr>
          <p:cNvSpPr/>
          <p:nvPr/>
        </p:nvSpPr>
        <p:spPr>
          <a:xfrm>
            <a:off x="1175651" y="4959380"/>
            <a:ext cx="9628473" cy="781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xmlns="" id="{8B01A5BB-AB03-4F5A-8F7F-EC1F342A0762}"/>
              </a:ext>
            </a:extLst>
          </p:cNvPr>
          <p:cNvPicPr>
            <a:picLocks noChangeAspect="1"/>
          </p:cNvPicPr>
          <p:nvPr/>
        </p:nvPicPr>
        <p:blipFill>
          <a:blip r:embed="rId3"/>
          <a:stretch>
            <a:fillRect/>
          </a:stretch>
        </p:blipFill>
        <p:spPr>
          <a:xfrm>
            <a:off x="6823537" y="4527333"/>
            <a:ext cx="3850811" cy="2423604"/>
          </a:xfrm>
          <a:prstGeom prst="rect">
            <a:avLst/>
          </a:prstGeom>
        </p:spPr>
      </p:pic>
    </p:spTree>
    <p:extLst>
      <p:ext uri="{BB962C8B-B14F-4D97-AF65-F5344CB8AC3E}">
        <p14:creationId xmlns:p14="http://schemas.microsoft.com/office/powerpoint/2010/main" val="108884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xmlns="" id="{AD256655-3E30-414A-8272-19A22760CC0B}"/>
              </a:ext>
            </a:extLst>
          </p:cNvPr>
          <p:cNvPicPr>
            <a:picLocks noChangeAspect="1"/>
          </p:cNvPicPr>
          <p:nvPr/>
        </p:nvPicPr>
        <p:blipFill rotWithShape="1">
          <a:blip r:embed="rId2"/>
          <a:srcRect t="13850"/>
          <a:stretch/>
        </p:blipFill>
        <p:spPr>
          <a:xfrm>
            <a:off x="490039" y="1027906"/>
            <a:ext cx="5381094" cy="4587028"/>
          </a:xfrm>
          <a:prstGeom prst="rect">
            <a:avLst/>
          </a:prstGeom>
        </p:spPr>
      </p:pic>
      <p:pic>
        <p:nvPicPr>
          <p:cNvPr id="8" name="Picture 7">
            <a:extLst>
              <a:ext uri="{FF2B5EF4-FFF2-40B4-BE49-F238E27FC236}">
                <a16:creationId xmlns:a16="http://schemas.microsoft.com/office/drawing/2014/main" xmlns="" id="{723C8AB1-22D3-4208-BBCD-20D3A6F1597E}"/>
              </a:ext>
            </a:extLst>
          </p:cNvPr>
          <p:cNvPicPr>
            <a:picLocks noChangeAspect="1"/>
          </p:cNvPicPr>
          <p:nvPr/>
        </p:nvPicPr>
        <p:blipFill>
          <a:blip r:embed="rId3"/>
          <a:stretch>
            <a:fillRect/>
          </a:stretch>
        </p:blipFill>
        <p:spPr>
          <a:xfrm>
            <a:off x="6320868" y="899668"/>
            <a:ext cx="5032932" cy="5551379"/>
          </a:xfrm>
          <a:prstGeom prst="rect">
            <a:avLst/>
          </a:prstGeom>
        </p:spPr>
      </p:pic>
    </p:spTree>
    <p:extLst>
      <p:ext uri="{BB962C8B-B14F-4D97-AF65-F5344CB8AC3E}">
        <p14:creationId xmlns:p14="http://schemas.microsoft.com/office/powerpoint/2010/main" val="48159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511406" y="260623"/>
            <a:ext cx="6842394" cy="6176961"/>
          </a:xfrm>
          <a:prstGeom prst="rect">
            <a:avLst/>
          </a:prstGeom>
        </p:spPr>
      </p:pic>
      <p:pic>
        <p:nvPicPr>
          <p:cNvPr id="5" name="Picture 4"/>
          <p:cNvPicPr>
            <a:picLocks noChangeAspect="1"/>
          </p:cNvPicPr>
          <p:nvPr/>
        </p:nvPicPr>
        <p:blipFill>
          <a:blip r:embed="rId4"/>
          <a:stretch>
            <a:fillRect/>
          </a:stretch>
        </p:blipFill>
        <p:spPr>
          <a:xfrm>
            <a:off x="5445183" y="865958"/>
            <a:ext cx="2353343" cy="323895"/>
          </a:xfrm>
          <a:prstGeom prst="rect">
            <a:avLst/>
          </a:prstGeom>
        </p:spPr>
      </p:pic>
      <p:pic>
        <p:nvPicPr>
          <p:cNvPr id="2050" name="Picture 2">
            <a:extLst>
              <a:ext uri="{FF2B5EF4-FFF2-40B4-BE49-F238E27FC236}">
                <a16:creationId xmlns:a16="http://schemas.microsoft.com/office/drawing/2014/main" xmlns="" id="{C5748C05-DE9C-43BF-BDD3-6757D00F55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04" y="4014788"/>
            <a:ext cx="4542410" cy="284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195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4468AC-65D5-4CD3-BF97-4E6F5118F7C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8C86EFA7-6513-4640-BD4D-92B1CAFA966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xmlns="" id="{2046613E-9F24-4F0E-8886-02B3EE848DDD}"/>
              </a:ext>
            </a:extLst>
          </p:cNvPr>
          <p:cNvPicPr>
            <a:picLocks noChangeAspect="1"/>
          </p:cNvPicPr>
          <p:nvPr/>
        </p:nvPicPr>
        <p:blipFill>
          <a:blip r:embed="rId2"/>
          <a:stretch>
            <a:fillRect/>
          </a:stretch>
        </p:blipFill>
        <p:spPr>
          <a:xfrm>
            <a:off x="418634" y="681037"/>
            <a:ext cx="7899540" cy="4233864"/>
          </a:xfrm>
          <a:prstGeom prst="rect">
            <a:avLst/>
          </a:prstGeom>
        </p:spPr>
      </p:pic>
      <p:pic>
        <p:nvPicPr>
          <p:cNvPr id="6" name="Picture 5">
            <a:extLst>
              <a:ext uri="{FF2B5EF4-FFF2-40B4-BE49-F238E27FC236}">
                <a16:creationId xmlns:a16="http://schemas.microsoft.com/office/drawing/2014/main" xmlns="" id="{EC1B80F9-7D23-4032-ABCD-22691240565B}"/>
              </a:ext>
            </a:extLst>
          </p:cNvPr>
          <p:cNvPicPr>
            <a:picLocks noChangeAspect="1"/>
          </p:cNvPicPr>
          <p:nvPr/>
        </p:nvPicPr>
        <p:blipFill>
          <a:blip r:embed="rId3"/>
          <a:stretch>
            <a:fillRect/>
          </a:stretch>
        </p:blipFill>
        <p:spPr>
          <a:xfrm>
            <a:off x="8653462" y="933450"/>
            <a:ext cx="2833688" cy="4595170"/>
          </a:xfrm>
          <a:prstGeom prst="rect">
            <a:avLst/>
          </a:prstGeom>
        </p:spPr>
      </p:pic>
    </p:spTree>
    <p:extLst>
      <p:ext uri="{BB962C8B-B14F-4D97-AF65-F5344CB8AC3E}">
        <p14:creationId xmlns:p14="http://schemas.microsoft.com/office/powerpoint/2010/main" val="379246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6AA15-C8CE-4A1D-B473-637116F129A7}"/>
              </a:ext>
            </a:extLst>
          </p:cNvPr>
          <p:cNvSpPr>
            <a:spLocks noGrp="1"/>
          </p:cNvSpPr>
          <p:nvPr>
            <p:ph type="title"/>
          </p:nvPr>
        </p:nvSpPr>
        <p:spPr>
          <a:xfrm>
            <a:off x="838200" y="365125"/>
            <a:ext cx="10515600" cy="5085764"/>
          </a:xfrm>
        </p:spPr>
        <p:txBody>
          <a:bodyPr>
            <a:normAutofit/>
          </a:bodyPr>
          <a:lstStyle/>
          <a:p>
            <a:r>
              <a:rPr lang="en-GB" dirty="0"/>
              <a:t>What do you think these all are?</a:t>
            </a:r>
            <a:br>
              <a:rPr lang="en-GB" dirty="0"/>
            </a:br>
            <a:r>
              <a:rPr lang="en-GB" dirty="0"/>
              <a:t/>
            </a:r>
            <a:br>
              <a:rPr lang="en-GB" dirty="0"/>
            </a:br>
            <a:r>
              <a:rPr lang="en-GB" dirty="0"/>
              <a:t>Why? What clues do you have?</a:t>
            </a:r>
            <a:br>
              <a:rPr lang="en-GB" dirty="0"/>
            </a:br>
            <a:r>
              <a:rPr lang="en-GB" dirty="0"/>
              <a:t/>
            </a:r>
            <a:br>
              <a:rPr lang="en-GB" dirty="0"/>
            </a:br>
            <a:r>
              <a:rPr lang="en-GB" dirty="0"/>
              <a:t>What do they have in common?</a:t>
            </a:r>
            <a:br>
              <a:rPr lang="en-GB" dirty="0"/>
            </a:br>
            <a:r>
              <a:rPr lang="en-GB" dirty="0"/>
              <a:t>What is different about them?</a:t>
            </a:r>
            <a:br>
              <a:rPr lang="en-GB" dirty="0"/>
            </a:br>
            <a:r>
              <a:rPr lang="en-GB" dirty="0"/>
              <a:t>When do you think they were written?</a:t>
            </a:r>
          </a:p>
        </p:txBody>
      </p:sp>
    </p:spTree>
    <p:extLst>
      <p:ext uri="{BB962C8B-B14F-4D97-AF65-F5344CB8AC3E}">
        <p14:creationId xmlns:p14="http://schemas.microsoft.com/office/powerpoint/2010/main" val="3681279592"/>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8D0840-9681-42A6-99B8-C237665E4624}"/>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4700"/>
              <a:t>Have you ever read or written in a Diary</a:t>
            </a:r>
          </a:p>
        </p:txBody>
      </p:sp>
      <p:pic>
        <p:nvPicPr>
          <p:cNvPr id="3080" name="Picture 8">
            <a:extLst>
              <a:ext uri="{FF2B5EF4-FFF2-40B4-BE49-F238E27FC236}">
                <a16:creationId xmlns:a16="http://schemas.microsoft.com/office/drawing/2014/main" xmlns="" id="{4570A387-F774-4932-B1DA-900F7EAA79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0419" y="476573"/>
            <a:ext cx="2368759" cy="3774916"/>
          </a:xfrm>
          <a:prstGeom prst="rect">
            <a:avLst/>
          </a:prstGeom>
          <a:extLst>
            <a:ext uri="{909E8E84-426E-40DD-AFC4-6F175D3DCCD1}">
              <a14:hiddenFill xmlns:a14="http://schemas.microsoft.com/office/drawing/2010/main">
                <a:solidFill>
                  <a:srgbClr val="FFFFFF"/>
                </a:solidFill>
              </a14:hiddenFill>
            </a:ext>
          </a:extLst>
        </p:spPr>
      </p:pic>
      <p:pic>
        <p:nvPicPr>
          <p:cNvPr id="3078" name="Picture 6" descr="Wimpy Kid Wrecking Ball pb">
            <a:extLst>
              <a:ext uri="{FF2B5EF4-FFF2-40B4-BE49-F238E27FC236}">
                <a16:creationId xmlns:a16="http://schemas.microsoft.com/office/drawing/2014/main" xmlns="" id="{27725FBD-8447-449B-B2F1-AEBAFE982CF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44523" y="476573"/>
            <a:ext cx="2453695" cy="3774916"/>
          </a:xfrm>
          <a:prstGeom prst="rect">
            <a:avLst/>
          </a:prstGeom>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xmlns="" id="{142F46EC-31B8-4FBC-A616-D12AC443262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81111" y="476572"/>
            <a:ext cx="2321573" cy="3774917"/>
          </a:xfrm>
          <a:prstGeom prst="rect">
            <a:avLst/>
          </a:prstGeom>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xmlns="" id="{98935C84-3965-4EA8-8FAD-B40B62E1EAA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021662" y="2264067"/>
            <a:ext cx="2685706" cy="1987422"/>
          </a:xfrm>
          <a:prstGeom prst="rect">
            <a:avLst/>
          </a:prstGeom>
          <a:noFill/>
          <a:extLst>
            <a:ext uri="{909E8E84-426E-40DD-AFC4-6F175D3DCCD1}">
              <a14:hiddenFill xmlns:a14="http://schemas.microsoft.com/office/drawing/2010/main">
                <a:solidFill>
                  <a:srgbClr val="FFFFFF"/>
                </a:solidFill>
              </a14:hiddenFill>
            </a:ext>
          </a:extLst>
        </p:spPr>
      </p:pic>
      <p:cxnSp>
        <p:nvCxnSpPr>
          <p:cNvPr id="143" name="Straight Connector 142">
            <a:extLst>
              <a:ext uri="{FF2B5EF4-FFF2-40B4-BE49-F238E27FC236}">
                <a16:creationId xmlns:a16="http://schemas.microsoft.com/office/drawing/2014/main" xmlns="" id="{8733B210-462D-42A4-BA20-36743BB5E6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C76E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129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xmlns="" id="{EB229E89-81E5-4ABD-B3B3-1010B0722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61661">
            <a:off x="7078433" y="497900"/>
            <a:ext cx="2250995" cy="16645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D8D0840-9681-42A6-99B8-C237665E4624}"/>
              </a:ext>
            </a:extLst>
          </p:cNvPr>
          <p:cNvSpPr>
            <a:spLocks noGrp="1"/>
          </p:cNvSpPr>
          <p:nvPr>
            <p:ph type="title"/>
          </p:nvPr>
        </p:nvSpPr>
        <p:spPr/>
        <p:txBody>
          <a:bodyPr/>
          <a:lstStyle/>
          <a:p>
            <a:r>
              <a:rPr lang="en-GB" dirty="0"/>
              <a:t>Features of a Diary</a:t>
            </a:r>
          </a:p>
        </p:txBody>
      </p:sp>
      <p:sp>
        <p:nvSpPr>
          <p:cNvPr id="3" name="Content Placeholder 2">
            <a:extLst>
              <a:ext uri="{FF2B5EF4-FFF2-40B4-BE49-F238E27FC236}">
                <a16:creationId xmlns:a16="http://schemas.microsoft.com/office/drawing/2014/main" xmlns="" id="{6D538223-4AF6-43B1-82B0-3B75BC63823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xmlns="" id="{E22A53CD-A0CC-47F4-B932-05F2E972E2AD}"/>
              </a:ext>
            </a:extLst>
          </p:cNvPr>
          <p:cNvPicPr>
            <a:picLocks noChangeAspect="1"/>
          </p:cNvPicPr>
          <p:nvPr/>
        </p:nvPicPr>
        <p:blipFill>
          <a:blip r:embed="rId3"/>
          <a:stretch>
            <a:fillRect/>
          </a:stretch>
        </p:blipFill>
        <p:spPr>
          <a:xfrm>
            <a:off x="594805" y="1331650"/>
            <a:ext cx="6338656" cy="5370991"/>
          </a:xfrm>
          <a:prstGeom prst="rect">
            <a:avLst/>
          </a:prstGeom>
        </p:spPr>
      </p:pic>
      <p:pic>
        <p:nvPicPr>
          <p:cNvPr id="3076" name="Picture 4">
            <a:extLst>
              <a:ext uri="{FF2B5EF4-FFF2-40B4-BE49-F238E27FC236}">
                <a16:creationId xmlns:a16="http://schemas.microsoft.com/office/drawing/2014/main" xmlns="" id="{142F46EC-31B8-4FBC-A616-D12AC4432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55037">
            <a:off x="7344613" y="2086709"/>
            <a:ext cx="2220309" cy="360890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xmlns="" id="{4570A387-F774-4932-B1DA-900F7EAA79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06391">
            <a:off x="9708997" y="334283"/>
            <a:ext cx="1984339" cy="3156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impy Kid Wrecking Ball pb">
            <a:extLst>
              <a:ext uri="{FF2B5EF4-FFF2-40B4-BE49-F238E27FC236}">
                <a16:creationId xmlns:a16="http://schemas.microsoft.com/office/drawing/2014/main" xmlns="" id="{27725FBD-8447-449B-B2F1-AEBAFE982C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11303">
            <a:off x="9398837" y="3180214"/>
            <a:ext cx="2073119" cy="318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416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33</Words>
  <Application>Microsoft Macintosh PowerPoint</Application>
  <PresentationFormat>Widescreen</PresentationFormat>
  <Paragraphs>6</Paragraphs>
  <Slides>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Office Theme</vt:lpstr>
      <vt:lpstr>Learning intention Understanding a text style</vt:lpstr>
      <vt:lpstr>Look at the text examples on each slide. Ask these questions about each one.  -What is the subject of the text? -Who has written it? -Who is it written for?  -Who might read it? -Is it informative? -Would you like to read more?</vt:lpstr>
      <vt:lpstr>PowerPoint Presentation</vt:lpstr>
      <vt:lpstr>PowerPoint Presentation</vt:lpstr>
      <vt:lpstr>PowerPoint Presentation</vt:lpstr>
      <vt:lpstr>PowerPoint Presentation</vt:lpstr>
      <vt:lpstr>What do you think these all are?  Why? What clues do you have?  What do they have in common? What is different about them? When do you think they were written?</vt:lpstr>
      <vt:lpstr>Have you ever read or written in a Diary</vt:lpstr>
      <vt:lpstr>Features of a Diary</vt:lpstr>
    </vt:vector>
  </TitlesOfParts>
  <Company>International House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 Understanding a text style</dc:title>
  <dc:creator>Wilkinson, Sean</dc:creator>
  <cp:lastModifiedBy>Charlotte Craggs</cp:lastModifiedBy>
  <cp:revision>12</cp:revision>
  <dcterms:created xsi:type="dcterms:W3CDTF">2021-02-24T15:13:09Z</dcterms:created>
  <dcterms:modified xsi:type="dcterms:W3CDTF">2021-02-25T12:25:47Z</dcterms:modified>
</cp:coreProperties>
</file>