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68" r:id="rId6"/>
    <p:sldId id="270" r:id="rId7"/>
    <p:sldId id="258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168DC-CC30-4622-B09A-CE4A1F0B9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C0663-80E1-4ADB-BF9E-2A9950F81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ACC2C-6554-4980-84A7-CA79DACB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D7B8-AD3B-45D5-8C77-D6C32D34F4D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54531-8316-471A-8ADE-D28EF90AB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BEA78-20EF-4FD9-BA79-F6ABD1AF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54DC-4567-4FFF-BCF6-8BA3B473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47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597F-F538-4154-8A7E-AC990C31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F7E6C-CE52-4ABF-BAC3-44E1C372B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9A2D6-CB04-4525-BB27-B8E326E5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D7B8-AD3B-45D5-8C77-D6C32D34F4D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C1214-4730-4D30-BB0F-BCBDD893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BC835-28E8-4D72-8D13-A52077CB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54DC-4567-4FFF-BCF6-8BA3B473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72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ECF09A-F19E-445A-911B-0FADE815B5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7A916-3245-4238-A9EC-AB449F9A3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1E91A-4E3C-4151-87EB-2498FAA5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D7B8-AD3B-45D5-8C77-D6C32D34F4D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8AF05-0C14-400C-A061-00DFBC5D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0B96E-A1A7-4E42-868D-E290F0EDA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54DC-4567-4FFF-BCF6-8BA3B473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55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C12CF-74D0-410E-85D8-ADE8F11E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D532C-75CC-4D7E-8EFF-75531F25E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BCD0C-0EEB-406E-B8C5-34619E3B0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D7B8-AD3B-45D5-8C77-D6C32D34F4D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9E178-243B-4272-8641-82CF8480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FD422-9FF1-4D89-9E1D-F3AEC394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54DC-4567-4FFF-BCF6-8BA3B473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51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AF324-97B2-47BD-A6AD-24F9C6D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EF6A1-703F-430A-897F-BF61C9E1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4442E-C41F-407F-914D-8417252A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D7B8-AD3B-45D5-8C77-D6C32D34F4D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D0833-6288-4578-9599-55A046AB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573E7-9AC3-41BB-B40A-644577A0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54DC-4567-4FFF-BCF6-8BA3B473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37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E669-2A06-47FE-A1F9-74845DF0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73965-791C-456F-9D5E-041633077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B3A0C-228B-41BB-A42C-4C931AAC5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F128A-5F73-44F6-8E17-4DAFFE05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D7B8-AD3B-45D5-8C77-D6C32D34F4D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A9929-ED54-4559-A9E0-36B3A819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6B766-0AD2-4DEE-8C54-E88BCBE3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54DC-4567-4FFF-BCF6-8BA3B473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17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6B0B-BD8B-4965-B063-565C65E0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7F07D-322C-4BD3-AF98-3DF4262ED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D5306-50E7-4D4B-A768-C6922F94D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8124CD-F643-4738-BE0F-154290017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935683-560F-4D87-804F-20B009C9C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9A4AB6-8502-4ADD-BAAD-BBE4C9D7E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D7B8-AD3B-45D5-8C77-D6C32D34F4D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C51765-27E1-41A4-BEE1-A8143783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54911-1CC8-4020-84C7-B1E0C258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54DC-4567-4FFF-BCF6-8BA3B473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46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A801-087B-4DEC-92F0-108EC750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9FD22-8555-48B2-8D92-F2C7F2E69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D7B8-AD3B-45D5-8C77-D6C32D34F4D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57B53-155B-4EDE-866C-718ADD316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4E503-86E1-4502-BEB7-ED3E20B7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54DC-4567-4FFF-BCF6-8BA3B473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94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13170-CC22-4646-BAB1-1FF9F9700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D7B8-AD3B-45D5-8C77-D6C32D34F4D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DF870D-A151-4523-AF07-11E2F0E1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672DD-28CB-4028-BC12-9C94C4D0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54DC-4567-4FFF-BCF6-8BA3B473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05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A9D1F-16FE-4D05-BBBB-F24D1A1B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A28A7-D2AA-4615-A91D-86A98AA2A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D7E19-EA73-4556-9938-ABC8B3A34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C3D50-B8C3-49E1-9F40-D64620916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D7B8-AD3B-45D5-8C77-D6C32D34F4D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1965A-B3FD-4946-9F06-07FFDA7E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CF47C-A308-4382-A728-4E75C72B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54DC-4567-4FFF-BCF6-8BA3B473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3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25742-50FA-496C-BE20-A5FDEAA37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FCE119-D00D-4AAE-A988-D3C33F93F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7604A-60CC-4B85-A0FC-813263D35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52EAB-9E9B-4A8D-BB92-B586EF7D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D7B8-AD3B-45D5-8C77-D6C32D34F4D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E7921-C4D1-4E14-A0DD-0192926E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E3CD60-8321-4B31-8A97-B83923B7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954DC-4567-4FFF-BCF6-8BA3B473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62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257FF-EB02-48DA-B0B5-5D47F0D2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69DC7-D23E-40AA-970E-074186F9A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7B935-0CB3-48D2-9631-9FEA67FDA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0D7B8-AD3B-45D5-8C77-D6C32D34F4DF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E7967-23CE-4EF8-A630-1C1CC8454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7D22D-808A-45EE-93D2-673E8016C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954DC-4567-4FFF-BCF6-8BA3B4736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15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532D-FF79-4E28-ADF1-0ED06C7FF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328738"/>
          </a:xfrm>
        </p:spPr>
        <p:txBody>
          <a:bodyPr>
            <a:normAutofit/>
          </a:bodyPr>
          <a:lstStyle/>
          <a:p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Year two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BE5576-5A9E-4CA1-B6C4-65BF83CF1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969" y="2138635"/>
            <a:ext cx="11930062" cy="1655762"/>
          </a:xfrm>
        </p:spPr>
        <p:txBody>
          <a:bodyPr>
            <a:normAutofit fontScale="85000" lnSpcReduction="20000"/>
          </a:bodyPr>
          <a:lstStyle/>
          <a:p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Telling the time using an analogue clock</a:t>
            </a:r>
            <a:r>
              <a:rPr lang="en-GB" sz="8000" dirty="0">
                <a:latin typeface="Sassoon Penpals" panose="02000400000000000000" pitchFamily="50" charset="0"/>
              </a:rPr>
              <a:t>. 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F50AA39-F5D2-4B08-82B0-5C63B69464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0"/>
    </mc:Choice>
    <mc:Fallback xmlns="">
      <p:transition spd="slow" advTm="10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400621-9BD0-494B-937D-8481EE9B8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081" y="0"/>
            <a:ext cx="2883336" cy="2815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D2A282-CFAD-42EE-B2EC-DFB8D4EC8BB4}"/>
              </a:ext>
            </a:extLst>
          </p:cNvPr>
          <p:cNvSpPr txBox="1"/>
          <p:nvPr/>
        </p:nvSpPr>
        <p:spPr>
          <a:xfrm>
            <a:off x="5484248" y="975986"/>
            <a:ext cx="2730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 hand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F32180-44AF-4193-AF89-604B46DB514F}"/>
              </a:ext>
            </a:extLst>
          </p:cNvPr>
          <p:cNvSpPr txBox="1"/>
          <p:nvPr/>
        </p:nvSpPr>
        <p:spPr>
          <a:xfrm>
            <a:off x="126924" y="975986"/>
            <a:ext cx="2730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 hand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B5E6D8-115D-42D5-AB8B-D477A30E6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1742" y="-27834"/>
            <a:ext cx="2498838" cy="26081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F415DD-4A7F-4FE8-AD9F-C6A731B4C0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32" y="3823485"/>
            <a:ext cx="2260492" cy="2387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7C7668-7F29-42EC-8EC6-8FF0279BF7FD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081617" y="3791798"/>
            <a:ext cx="2260800" cy="2386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596943-493B-4C9B-BDC8-27DC56B48EE1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155619" y="3791798"/>
            <a:ext cx="2260800" cy="2386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4ABC6C-D577-4D3E-9F1C-9FCE19CBF7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7609" y="3850823"/>
            <a:ext cx="2260800" cy="23332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2DCF76-86CE-4755-A04F-7B81FD06DE4D}"/>
              </a:ext>
            </a:extLst>
          </p:cNvPr>
          <p:cNvSpPr txBox="1"/>
          <p:nvPr/>
        </p:nvSpPr>
        <p:spPr>
          <a:xfrm>
            <a:off x="168032" y="6315075"/>
            <a:ext cx="1189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    A                                                         B                                                        C                                                               D</a:t>
            </a:r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C513418B-56B6-4CC3-ADC5-2F539C1FCF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03"/>
    </mc:Choice>
    <mc:Fallback xmlns="">
      <p:transition spd="slow" advTm="33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90" y="2416629"/>
            <a:ext cx="1103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Today we will focus on using o’clock and half past.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34" y="497612"/>
            <a:ext cx="3236943" cy="32644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1" y="4114800"/>
            <a:ext cx="5290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time is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o’clock.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minute hand is pointing to the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hour hand is pointing to the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11</a:t>
            </a:r>
            <a:r>
              <a:rPr lang="en-GB" sz="3200" b="1" dirty="0" smtClean="0">
                <a:latin typeface="Sassoon Penpals" panose="02000400000000000000" pitchFamily="50" charset="0"/>
              </a:rPr>
              <a:t>.</a:t>
            </a:r>
            <a:r>
              <a:rPr lang="en-GB" sz="3200" dirty="0" smtClean="0">
                <a:latin typeface="Sassoon Penpals" panose="02000400000000000000" pitchFamily="50" charset="0"/>
              </a:rPr>
              <a:t> </a:t>
            </a:r>
            <a:endParaRPr lang="en-GB" sz="3200" dirty="0">
              <a:latin typeface="Sassoon Penpals" panose="0200040000000000000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696" y="497612"/>
            <a:ext cx="3264491" cy="3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8515" y="4114800"/>
            <a:ext cx="5290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time is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o’clock.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minute hand is pointing to the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hour hand is pointing to the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12.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31" y="339634"/>
            <a:ext cx="586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Write the times shown on the clocks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" y="974542"/>
            <a:ext cx="2708094" cy="2591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863" y="974542"/>
            <a:ext cx="2534194" cy="2605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05" y="4064195"/>
            <a:ext cx="2560320" cy="2527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863" y="4064195"/>
            <a:ext cx="2534194" cy="2523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5463" y="712932"/>
            <a:ext cx="6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7085" y="712932"/>
            <a:ext cx="6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48891" y="3841732"/>
            <a:ext cx="6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5131" y="3827769"/>
            <a:ext cx="6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0650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850" y="2985255"/>
            <a:ext cx="586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 o’clock                                                   9 o’clock               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18" y="327915"/>
            <a:ext cx="2708094" cy="2591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926" y="327915"/>
            <a:ext cx="2534194" cy="2605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92" y="3473748"/>
            <a:ext cx="2560320" cy="2527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767" y="3487712"/>
            <a:ext cx="2534194" cy="2523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4354" y="327915"/>
            <a:ext cx="6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5130" y="158061"/>
            <a:ext cx="6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48889" y="3473748"/>
            <a:ext cx="6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0220" y="3395028"/>
            <a:ext cx="6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42848" y="6119978"/>
            <a:ext cx="586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 o’clock                                                   9 o’clock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09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A0DA863-54AC-45F0-A34B-0227950CCC6E}"/>
              </a:ext>
            </a:extLst>
          </p:cNvPr>
          <p:cNvSpPr txBox="1"/>
          <p:nvPr/>
        </p:nvSpPr>
        <p:spPr>
          <a:xfrm>
            <a:off x="3831625" y="163689"/>
            <a:ext cx="4323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Half past times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06ABA8-62A6-4E9E-AAAA-B49AA4AA3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1" y="1006508"/>
            <a:ext cx="3425224" cy="30462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29B682-A923-4506-A84D-3D87F39A14F0}"/>
              </a:ext>
            </a:extLst>
          </p:cNvPr>
          <p:cNvSpPr txBox="1"/>
          <p:nvPr/>
        </p:nvSpPr>
        <p:spPr>
          <a:xfrm>
            <a:off x="304798" y="4199466"/>
            <a:ext cx="519588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It is half past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minute hand is pointing to 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hour hand is pointing half way between 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3200" dirty="0">
                <a:latin typeface="Sassoon Penpals" panose="02000400000000000000" pitchFamily="50" charset="0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87EDEC-5E96-461A-87AF-EBAF653B23A7}"/>
              </a:ext>
            </a:extLst>
          </p:cNvPr>
          <p:cNvSpPr txBox="1"/>
          <p:nvPr/>
        </p:nvSpPr>
        <p:spPr>
          <a:xfrm>
            <a:off x="406398" y="1006508"/>
            <a:ext cx="632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Sassoon Penpals" panose="02000400000000000000" pitchFamily="50" charset="0"/>
              </a:rPr>
              <a:t>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367FA3-F34E-4CFE-8B66-D640E1BA4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9955" y="955488"/>
            <a:ext cx="3427200" cy="31482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B8C034-5C65-4559-B7C8-27C4C0E5C649}"/>
              </a:ext>
            </a:extLst>
          </p:cNvPr>
          <p:cNvSpPr txBox="1"/>
          <p:nvPr/>
        </p:nvSpPr>
        <p:spPr>
          <a:xfrm>
            <a:off x="7297560" y="1171575"/>
            <a:ext cx="672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Sassoon Penpals" panose="02000400000000000000" pitchFamily="50" charset="0"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37C4B3-6168-40A9-9ADA-F490702A69C2}"/>
              </a:ext>
            </a:extLst>
          </p:cNvPr>
          <p:cNvSpPr txBox="1"/>
          <p:nvPr/>
        </p:nvSpPr>
        <p:spPr>
          <a:xfrm>
            <a:off x="6780211" y="4052711"/>
            <a:ext cx="51958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It is half past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minute hand is pointing to 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  <a:p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hour hand is pointing half way between the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4F490F2D-0F74-4386-8584-AFF20DB240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spd="slow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67A6-ABCD-47E3-9540-2927A58FF04E}"/>
              </a:ext>
            </a:extLst>
          </p:cNvPr>
          <p:cNvSpPr txBox="1">
            <a:spLocks/>
          </p:cNvSpPr>
          <p:nvPr/>
        </p:nvSpPr>
        <p:spPr>
          <a:xfrm>
            <a:off x="0" y="-171450"/>
            <a:ext cx="12072938" cy="1028699"/>
          </a:xfrm>
          <a:prstGeom prst="rect">
            <a:avLst/>
          </a:prstGeom>
        </p:spPr>
        <p:txBody>
          <a:bodyPr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9300" dirty="0">
                <a:latin typeface="Arial" panose="020B0604020202020204" pitchFamily="34" charset="0"/>
                <a:cs typeface="Arial" panose="020B0604020202020204" pitchFamily="34" charset="0"/>
              </a:rPr>
              <a:t>Write the time shown on the clocks below</a:t>
            </a:r>
            <a:r>
              <a:rPr lang="en-GB" dirty="0">
                <a:latin typeface="Sassoon Penpals" panose="02000400000000000000" pitchFamily="50" charset="0"/>
              </a:rPr>
              <a:t>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573439-0DD5-4D1E-A7E1-FBE5DC520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1026227"/>
            <a:ext cx="5500688" cy="2402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170602-360E-4BDE-875D-4F63EE178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3" y="3810000"/>
            <a:ext cx="5500689" cy="2463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1ACF11-D3D6-458C-AA05-73D9C9264038}"/>
              </a:ext>
            </a:extLst>
          </p:cNvPr>
          <p:cNvSpPr txBox="1"/>
          <p:nvPr/>
        </p:nvSpPr>
        <p:spPr>
          <a:xfrm>
            <a:off x="0" y="1026227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9BE3E-8233-4ED8-ACFD-BB4FC8FA7E83}"/>
              </a:ext>
            </a:extLst>
          </p:cNvPr>
          <p:cNvSpPr txBox="1"/>
          <p:nvPr/>
        </p:nvSpPr>
        <p:spPr>
          <a:xfrm>
            <a:off x="3286124" y="3765900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BA1E0-D805-4B26-8CFD-597985186EC0}"/>
              </a:ext>
            </a:extLst>
          </p:cNvPr>
          <p:cNvSpPr txBox="1"/>
          <p:nvPr/>
        </p:nvSpPr>
        <p:spPr>
          <a:xfrm>
            <a:off x="0" y="3810000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A34F1-B13F-4AE4-BA77-DC5DCF45F401}"/>
              </a:ext>
            </a:extLst>
          </p:cNvPr>
          <p:cNvSpPr txBox="1"/>
          <p:nvPr/>
        </p:nvSpPr>
        <p:spPr>
          <a:xfrm>
            <a:off x="3286125" y="982127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B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6A03A21E-7BBA-418F-A65D-C9CB31E5B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3"/>
    </mc:Choice>
    <mc:Fallback xmlns="">
      <p:transition spd="slow" advTm="6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67A6-ABCD-47E3-9540-2927A58FF04E}"/>
              </a:ext>
            </a:extLst>
          </p:cNvPr>
          <p:cNvSpPr txBox="1">
            <a:spLocks/>
          </p:cNvSpPr>
          <p:nvPr/>
        </p:nvSpPr>
        <p:spPr>
          <a:xfrm>
            <a:off x="0" y="-237072"/>
            <a:ext cx="12072938" cy="1028699"/>
          </a:xfrm>
          <a:prstGeom prst="rect">
            <a:avLst/>
          </a:prstGeom>
        </p:spPr>
        <p:txBody>
          <a:bodyPr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9600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n-GB" dirty="0">
                <a:latin typeface="Sassoon Penpals" panose="02000400000000000000" pitchFamily="50" charset="0"/>
              </a:rPr>
              <a:t>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573439-0DD5-4D1E-A7E1-FBE5DC520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3" y="668612"/>
            <a:ext cx="5500688" cy="2402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170602-360E-4BDE-875D-4F63EE178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3" y="3810000"/>
            <a:ext cx="5500689" cy="2463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1ACF11-D3D6-458C-AA05-73D9C9264038}"/>
              </a:ext>
            </a:extLst>
          </p:cNvPr>
          <p:cNvSpPr txBox="1"/>
          <p:nvPr/>
        </p:nvSpPr>
        <p:spPr>
          <a:xfrm>
            <a:off x="0" y="530017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9BE3E-8233-4ED8-ACFD-BB4FC8FA7E83}"/>
              </a:ext>
            </a:extLst>
          </p:cNvPr>
          <p:cNvSpPr txBox="1"/>
          <p:nvPr/>
        </p:nvSpPr>
        <p:spPr>
          <a:xfrm>
            <a:off x="3286124" y="3765900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BA1E0-D805-4B26-8CFD-597985186EC0}"/>
              </a:ext>
            </a:extLst>
          </p:cNvPr>
          <p:cNvSpPr txBox="1"/>
          <p:nvPr/>
        </p:nvSpPr>
        <p:spPr>
          <a:xfrm>
            <a:off x="0" y="3810000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A34F1-B13F-4AE4-BA77-DC5DCF45F401}"/>
              </a:ext>
            </a:extLst>
          </p:cNvPr>
          <p:cNvSpPr txBox="1"/>
          <p:nvPr/>
        </p:nvSpPr>
        <p:spPr>
          <a:xfrm>
            <a:off x="3286125" y="982127"/>
            <a:ext cx="42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78E21-5B78-44EA-BB49-3907A610905B}"/>
              </a:ext>
            </a:extLst>
          </p:cNvPr>
          <p:cNvSpPr txBox="1"/>
          <p:nvPr/>
        </p:nvSpPr>
        <p:spPr>
          <a:xfrm>
            <a:off x="428622" y="3209980"/>
            <a:ext cx="5500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Half past 3                                  half past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92B8EA-4049-45A2-BB0B-02DF82ECBCAD}"/>
              </a:ext>
            </a:extLst>
          </p:cNvPr>
          <p:cNvSpPr txBox="1"/>
          <p:nvPr/>
        </p:nvSpPr>
        <p:spPr>
          <a:xfrm>
            <a:off x="428621" y="6347018"/>
            <a:ext cx="5500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Half past 2                                 half past 6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A3CB156E-F648-461B-B7D1-B2CB167A2D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4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0"/>
    </mc:Choice>
    <mc:Fallback xmlns="">
      <p:transition spd="slow" advTm="5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203</Words>
  <Application>Microsoft Office PowerPoint</Application>
  <PresentationFormat>Widescreen</PresentationFormat>
  <Paragraphs>46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Sassoon Penpals</vt:lpstr>
      <vt:lpstr>Office Theme</vt:lpstr>
      <vt:lpstr>Year two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two</dc:title>
  <dc:creator>nicola</dc:creator>
  <cp:lastModifiedBy>Lawson, Nicola</cp:lastModifiedBy>
  <cp:revision>16</cp:revision>
  <dcterms:created xsi:type="dcterms:W3CDTF">2021-01-11T13:09:54Z</dcterms:created>
  <dcterms:modified xsi:type="dcterms:W3CDTF">2021-01-12T11:24:29Z</dcterms:modified>
</cp:coreProperties>
</file>