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FA6C9-8060-4B8B-8630-E6A9C38EB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9B0407-4ADA-4E26-B07F-305ED0C943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1E5A8-0359-4748-AD1C-316A433FD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62BB-4134-455F-BB6E-00C474AABDAB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FC9E9-D99E-4B20-8E88-0644BC17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72395-AF85-4AE3-9F8D-3E2C7244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58FD-0093-482A-9902-83E965F5DC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22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AA209-115A-49F6-B14D-5C246C2AD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9166D6-2CDF-47D4-BAEB-0B419C858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FB43C-B8EC-4142-904E-C31684F49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62BB-4134-455F-BB6E-00C474AABDAB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A56C1-5C98-4584-9FCE-9D21F4F6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4FBD2-E752-4C8A-8D0A-50CAD441C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58FD-0093-482A-9902-83E965F5DC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906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736CF7-BFD3-43BD-BA18-CF9A975562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2ACA1D-5FD5-48F2-A67D-4FCBD5BBB1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BAC32-6E6A-4317-B818-8BBA50B41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62BB-4134-455F-BB6E-00C474AABDAB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933D4-C800-481B-8C62-B74F3ADA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2811B-5CF6-4918-879D-979A02909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58FD-0093-482A-9902-83E965F5DC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908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449A5-A2E9-4F49-9FD5-BCE3B0038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4052D-D936-4D5A-AFFB-9726681C3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AC0A3-E6AE-4C9A-8AD6-C033FE24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62BB-4134-455F-BB6E-00C474AABDAB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DB55D-C99F-4B7D-B540-710D867EA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FB944-7A43-44D7-AB6F-ABEDBBEF4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58FD-0093-482A-9902-83E965F5DC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342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CDE71-9A53-4CF2-98EE-083707B8F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786DC5-17C0-4012-9905-F7619E946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DA1CA-B524-4340-A8B8-8E8731AEE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62BB-4134-455F-BB6E-00C474AABDAB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81A86-AEAA-4D0C-AED3-6864F7ACC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09A28-4219-46DC-B3A2-C017F08B3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58FD-0093-482A-9902-83E965F5DC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118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86085-2285-44D2-B9A9-39E40FDE8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3D65A-AFEB-4D7C-82CA-91A7B9752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1348E0-1C23-429D-A8DC-01B0E4E1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62FB6-CD22-4340-AAF5-20F5CF090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62BB-4134-455F-BB6E-00C474AABDAB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561C1B-8010-4521-8438-119B462D1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67E29-7621-4C82-8DFB-7B6AC624B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58FD-0093-482A-9902-83E965F5DC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56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FE65F-B25B-4FA7-9EF7-E31714576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156B4-6430-46AF-860E-C01719412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B26161-C579-4133-B3AD-5FC8D337E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928136-B21E-4010-B735-C80871E80B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4DB173-8F8A-4412-B101-F630D14C33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23B801-14B1-49CA-BF59-3BA274BB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62BB-4134-455F-BB6E-00C474AABDAB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0D40C-8AF5-49B3-9512-7D745335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908B1-ED7D-499A-804B-168B63B1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58FD-0093-482A-9902-83E965F5DC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39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3C4B7-0F96-4B89-9790-2E9449A2B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7E4C3-B750-4535-846F-20FDE5FE4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62BB-4134-455F-BB6E-00C474AABDAB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47B5C-C56D-49F1-832D-403233CB9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78FE3-0768-4F93-94C0-7F9921515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58FD-0093-482A-9902-83E965F5DC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193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6729A9-A16C-4E87-AD21-C096DE3FF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62BB-4134-455F-BB6E-00C474AABDAB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B9E100-51BC-4CA5-9D7A-2E6381CE0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A1CED-7ED1-451F-BFAF-0A954D236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58FD-0093-482A-9902-83E965F5DC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500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7E898-3798-4394-845D-3174AEB7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B9CC3-9334-4D22-A29B-F122E667A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FEB257-C970-4679-AF20-8A4007036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D932C9-E742-45A5-AA18-F40D94F6E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62BB-4134-455F-BB6E-00C474AABDAB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F76477-DC51-40E5-B399-35AEF264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2A9DE8-14EB-41E7-9DFB-5C88414FD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58FD-0093-482A-9902-83E965F5DC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815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1DE2-4916-43B5-9EB7-CDD2A753C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D85244-85D5-478F-A606-F132447A7A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A10D94-DEFC-43C4-82DE-93A763D95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307A24-EAE4-4B70-A406-2925AC15E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62BB-4134-455F-BB6E-00C474AABDAB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3EEE8-D438-4E0C-82EF-C0E46285C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51398-42BA-4CE9-9BC1-A281ED21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58FD-0093-482A-9902-83E965F5DC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210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9600DE-F490-4809-80A0-D493CE58F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31189-15B3-4A6C-8285-2AEBAE392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59355-00A6-4F87-AA52-D89A6337C3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F62BB-4134-455F-BB6E-00C474AABDAB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654D1-A3E5-4BE8-9FCB-AD4AF3DB8C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196CC-6221-45B9-B195-C6D173A48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658FD-0093-482A-9902-83E965F5DC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52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69305B-611A-4FE1-ACD6-C3BDE20F8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693" y="565003"/>
            <a:ext cx="7080614" cy="572799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3DF843-0DB1-465A-A547-569A3278D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9877424" y="2774950"/>
            <a:ext cx="2409823" cy="84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5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052580-0D96-485E-BA67-3932CC6A2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669783"/>
            <a:ext cx="7613806" cy="551843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929A11-041D-4884-B2AC-12283436BD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4799" y="30924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9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BD70B5-503C-4EE4-A823-13C23EEF3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0" y="644382"/>
            <a:ext cx="6943881" cy="581356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4B8656-4094-4E59-BB8C-334FBF73DA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5775" y="33479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2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6EBFB8-A249-4E15-B046-A28FBC9516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25" y="980949"/>
            <a:ext cx="5276851" cy="4896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7B8D9C-B4BE-4CF6-8EE6-83F0E6620B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4051" y="793614"/>
            <a:ext cx="5276851" cy="527077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54FFBD-9874-416D-93EF-3F8F81A2E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6325" y="3429000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E3CBCA-F2F3-4B67-B7BA-169F64D8BF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225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0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82768A-1905-4F95-AA7E-F396E38FA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200035"/>
            <a:ext cx="7356645" cy="513409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26CCC7-9CDC-4A97-AE12-D094E8032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4300" y="33797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1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B11A9C-DEDD-4D4E-9224-672F059BB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005" y="631741"/>
            <a:ext cx="8057170" cy="545473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91BB88-55AE-41CA-BDDB-3E3BF7E2FA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1925" y="3457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8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Akhtar, Amreen</dc:creator>
  <cp:lastModifiedBy>Linda Hall</cp:lastModifiedBy>
  <cp:revision>5</cp:revision>
  <dcterms:created xsi:type="dcterms:W3CDTF">2021-01-19T15:42:51Z</dcterms:created>
  <dcterms:modified xsi:type="dcterms:W3CDTF">2021-01-31T18:00:08Z</dcterms:modified>
</cp:coreProperties>
</file>