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7" r:id="rId5"/>
    <p:sldId id="269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390"/>
    <a:srgbClr val="C7C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2996A-91B7-4A60-8910-08988A4BCD64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3D716-6535-493D-8649-872BBB852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2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933A-7807-4697-877D-2943AA73A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33724-80C8-4F4C-8FDF-50203E836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A8C27-48CB-47B0-A848-91825FF6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7387-90D6-4927-9077-5B360100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A4F9-502B-4F9B-9413-8E9D1BE9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3785-3958-47EB-BA8E-D1622431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D96CC-23B7-4DDE-BD4F-029C11FA1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B8957-3B76-4B2E-9B40-0A8D5893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85C22-9DB5-4DDB-876F-9058BC50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DB4F-19F5-406C-AC48-D1F32905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9F321-6A4E-4E91-84C8-892183B0F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54C50-A27B-4111-9989-EE9525952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A38A2-5718-4F71-838C-4B77C14F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C7005-959F-4A0E-B36C-7B0DD062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D17E3-ECA7-42D7-A50F-EB777FDE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8091-A7C9-4ECC-8EA3-A1A29728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22B2-F741-4AA2-ACF6-49465D4B1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E77B-79F8-4A1F-A1EC-02E624E8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E52CF-0A84-47D3-8ECA-1DF51C13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BF8E-36E0-455C-B524-20C4FF41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9967-2F22-4E13-9C5E-7A16D4B6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B34DC-21E9-4784-BC8C-3A3BBEE1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268-C8FE-4453-AF68-7C08984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F737-B67C-40A8-8617-0A7F1979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04208-7B7C-4271-B9C3-22F6868E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7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5937-DAA1-4CB3-AAEF-EC8BEB35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0071-F536-456A-9443-035C1DD8B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95377-D1E8-4A2F-95FF-EA3FD2D3D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0CA61-7120-4BAA-AD0A-8D22B0D4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466C9-2A54-463A-B736-4AD3C2F4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9057A-56D3-427E-A923-FD285584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5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B202-09E4-4C97-B144-A38F40B4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4C288-31CD-41C8-BAC8-87C1FD110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FB36A-E8DC-4CD0-8B80-BDD574642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A976B-1CCE-4775-9B58-DAA7032A7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7E4EF-E7A3-4365-9F5F-B8DDF0C2D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C7E0E-2422-45B4-839F-4B5820E8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15663-B036-48FB-BDA6-E51F123A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40B69-B248-4860-AAE1-85C321FF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1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A6C1-D059-4494-93ED-8D42CF69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753DF-3307-49A5-B31B-FE638CEE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957E6-E6F3-4B88-B8BE-F4377322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FFE0-6FF5-48E9-BEBE-6F8B3640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3F4C3-B2E4-434F-AF4E-62AE258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EA2BE-9BFA-491A-9523-63DB07FA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05F11-2DD2-4D33-A6DD-C8F8A3F7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9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A23-1801-4887-B6B7-26D060F5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5C1C-FFE0-46F2-AFB0-6AAF5AD9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CF1F9-96CC-4780-89D2-91228FAF8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7BB97-0C3B-4718-B4E1-4156EE39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D5C93-AE09-45DA-9939-606CD8CB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5F554-2461-4E5E-B6C5-A6D79C12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0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A0B5-7D4E-4822-87B6-FF1D8816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F8FB2-95A5-4B9F-8122-CE080773C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5EF0E-BB35-4389-BF40-1DB70B3B9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E7F96-B998-4E79-80AC-59F2C044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4B0F-4D9D-4379-B0C4-135A4581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3B1F6-23A2-49A8-98EB-D285ADED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3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F540F-D293-4ABE-B1D3-7EBDC539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1C85D-1D48-4329-8784-274250E23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9A48-5219-4847-9846-74A36C200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DADF-4540-4CCB-85EB-15F9FBD746DD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22D40-6C90-4C21-8297-65338E5B7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4B5C1-5721-42F5-A59A-B5678656F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6503-560C-474C-89FA-EB34D49E4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488209-29C3-4230-B751-855D9415B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688" y="2216150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Suffix   </a:t>
            </a:r>
            <a:r>
              <a:rPr lang="en-GB" sz="6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lang="en-GB" sz="6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D17DBB-92DB-446B-9EF9-AAA96F575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8888" y="5553075"/>
            <a:ext cx="609600" cy="609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F36C00-9A7C-4CD0-861E-F23303E098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9287" y="5098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9550-F3D5-478A-8AAE-E4C26062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251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suffix?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72E8-8BE7-46B8-94FA-E694696D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 suffix is a group of letters used at the end of one word to turn it into another word.</a:t>
            </a: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Here is an example to remind you</a:t>
            </a: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11CE5-7472-43B8-9EDA-2851159EA8E1}"/>
              </a:ext>
            </a:extLst>
          </p:cNvPr>
          <p:cNvSpPr/>
          <p:nvPr/>
        </p:nvSpPr>
        <p:spPr>
          <a:xfrm>
            <a:off x="957262" y="4169963"/>
            <a:ext cx="7700963" cy="2423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 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+ less = useless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+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useful</a:t>
            </a:r>
          </a:p>
          <a:p>
            <a:pPr algn="ctr"/>
            <a:endParaRPr lang="en-GB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15978B-D13C-4397-B182-CAC87671FC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7475" y="5381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CEF-54A6-4B04-84A8-C7626562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the suffix     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9FE95-D4E0-4AB5-8A75-94F6F2E373A4}"/>
              </a:ext>
            </a:extLst>
          </p:cNvPr>
          <p:cNvSpPr/>
          <p:nvPr/>
        </p:nvSpPr>
        <p:spPr>
          <a:xfrm>
            <a:off x="838200" y="1507230"/>
            <a:ext cx="8160026" cy="15805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verbs into nouns by adding the suffix –</a:t>
            </a:r>
            <a:r>
              <a:rPr lang="en-GB" alt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6A0C6-4BAE-452C-BDD1-FE6371057939}"/>
              </a:ext>
            </a:extLst>
          </p:cNvPr>
          <p:cNvSpPr/>
          <p:nvPr/>
        </p:nvSpPr>
        <p:spPr>
          <a:xfrm>
            <a:off x="838200" y="3633719"/>
            <a:ext cx="9562274" cy="285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</a:t>
            </a: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+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expectation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</a:rPr>
              <a:t>I have to meet the expectation.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</a:rPr>
              <a:t>This is what my teacher will expect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920D55-F77B-4B00-A754-90E25E7C5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063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5CEF-54A6-4B04-84A8-C7626562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the suffix     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9FE95-D4E0-4AB5-8A75-94F6F2E373A4}"/>
              </a:ext>
            </a:extLst>
          </p:cNvPr>
          <p:cNvSpPr/>
          <p:nvPr/>
        </p:nvSpPr>
        <p:spPr>
          <a:xfrm>
            <a:off x="838200" y="1507230"/>
            <a:ext cx="8160026" cy="15805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3600" dirty="0">
                <a:solidFill>
                  <a:schemeClr val="bg1"/>
                </a:solidFill>
              </a:rPr>
              <a:t>Sometimes the root word changes before the suffix is added.</a:t>
            </a:r>
          </a:p>
          <a:p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6A0C6-4BAE-452C-BDD1-FE6371057939}"/>
              </a:ext>
            </a:extLst>
          </p:cNvPr>
          <p:cNvSpPr/>
          <p:nvPr/>
        </p:nvSpPr>
        <p:spPr>
          <a:xfrm>
            <a:off x="838200" y="3428999"/>
            <a:ext cx="9562274" cy="3063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</a:t>
            </a:r>
          </a:p>
          <a:p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circulate + </a:t>
            </a:r>
            <a:r>
              <a:rPr lang="en-GB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circulation</a:t>
            </a:r>
          </a:p>
          <a:p>
            <a: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add suffixes beginning with vowel letters, the usual spelling rules apply</a:t>
            </a:r>
            <a:endParaRPr lang="en-GB" alt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44615C-8108-4621-A38B-0B7C2237E8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324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>
            <a:extLst>
              <a:ext uri="{FF2B5EF4-FFF2-40B4-BE49-F238E27FC236}">
                <a16:creationId xmlns:a16="http://schemas.microsoft.com/office/drawing/2014/main" id="{2007D3FA-EA6D-4BF8-9F9F-850C9AA4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62" y="255587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Here are some more rules for   </a:t>
            </a:r>
            <a:r>
              <a:rPr lang="en-GB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lang="en-GB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6B5C79D3-A852-4E9E-A3BD-CD715BEF8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70" y="1403352"/>
            <a:ext cx="3864769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1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When a word ends in a ‘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y’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change to ‘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suffix –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added. Usually, a ‘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also added after the ‘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specification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qualification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notification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multiplication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635F4F5E-49B3-45DA-9917-BE1BF0457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311" y="1305107"/>
            <a:ext cx="4136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2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silent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–e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end of a root word is dropped before adding –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this: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exploration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declaration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customise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customisation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accuse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accusation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3C90DE38-D6F3-4CEB-B940-88CBD4B2627F}"/>
              </a:ext>
            </a:extLst>
          </p:cNvPr>
          <p:cNvSpPr/>
          <p:nvPr/>
        </p:nvSpPr>
        <p:spPr>
          <a:xfrm>
            <a:off x="1786282" y="4965700"/>
            <a:ext cx="7627937" cy="1484312"/>
          </a:xfrm>
          <a:prstGeom prst="roundRect">
            <a:avLst>
              <a:gd name="adj" fmla="val 18720"/>
            </a:avLst>
          </a:prstGeom>
          <a:solidFill>
            <a:srgbClr val="9D8DD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9465" name="Rectangle 5">
            <a:extLst>
              <a:ext uri="{FF2B5EF4-FFF2-40B4-BE49-F238E27FC236}">
                <a16:creationId xmlns:a16="http://schemas.microsoft.com/office/drawing/2014/main" id="{DF1C1170-3C7C-4FA9-A173-94760FCE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2" y="5103812"/>
            <a:ext cx="3568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3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If the root word ends in ‘ate’, drop the ‘ate’ when –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added. Like this:</a:t>
            </a:r>
          </a:p>
        </p:txBody>
      </p:sp>
      <p:sp>
        <p:nvSpPr>
          <p:cNvPr id="19466" name="Rectangle 5">
            <a:extLst>
              <a:ext uri="{FF2B5EF4-FFF2-40B4-BE49-F238E27FC236}">
                <a16:creationId xmlns:a16="http://schemas.microsoft.com/office/drawing/2014/main" id="{5641D48C-A4E6-41B6-91CA-76562419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107" y="5099947"/>
            <a:ext cx="356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situate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situation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education hibernate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hibernation locate + 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location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63FCF7-222F-4980-B35B-3AC866913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1982" y="55075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4A4C-3FE0-4FC5-A64A-3CA8B488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4FF34-2CD3-4038-AFCE-8029EF01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exploration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multiplication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accusation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multiplication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location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each word practice your spelling of them using the look/cover/write/check method we have used before.</a:t>
            </a:r>
            <a:endParaRPr lang="en-GB" sz="20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437CBA-121D-405C-B2AE-2B91982FF4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42783" y="5972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317</Words>
  <Application>Microsoft Office PowerPoint</Application>
  <PresentationFormat>Widescreen</PresentationFormat>
  <Paragraphs>55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Sassoon Infant Rg</vt:lpstr>
      <vt:lpstr>Office Theme</vt:lpstr>
      <vt:lpstr>PowerPoint Presentation</vt:lpstr>
      <vt:lpstr>What is a suffix?</vt:lpstr>
      <vt:lpstr>Adding the suffix       ation</vt:lpstr>
      <vt:lpstr>Adding the suffix       ation</vt:lpstr>
      <vt:lpstr>Here are some more rules for   ation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11</cp:revision>
  <dcterms:created xsi:type="dcterms:W3CDTF">2021-01-15T08:57:16Z</dcterms:created>
  <dcterms:modified xsi:type="dcterms:W3CDTF">2021-01-22T18:18:56Z</dcterms:modified>
</cp:coreProperties>
</file>